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73"/>
  </p:notesMasterIdLst>
  <p:sldIdLst>
    <p:sldId id="256" r:id="rId3"/>
    <p:sldId id="333" r:id="rId4"/>
    <p:sldId id="335" r:id="rId5"/>
    <p:sldId id="257" r:id="rId6"/>
    <p:sldId id="258" r:id="rId7"/>
    <p:sldId id="332" r:id="rId8"/>
    <p:sldId id="259" r:id="rId9"/>
    <p:sldId id="260" r:id="rId10"/>
    <p:sldId id="262" r:id="rId11"/>
    <p:sldId id="261" r:id="rId12"/>
    <p:sldId id="263" r:id="rId13"/>
    <p:sldId id="319" r:id="rId14"/>
    <p:sldId id="330" r:id="rId15"/>
    <p:sldId id="320" r:id="rId16"/>
    <p:sldId id="321" r:id="rId17"/>
    <p:sldId id="322" r:id="rId18"/>
    <p:sldId id="327" r:id="rId19"/>
    <p:sldId id="323" r:id="rId20"/>
    <p:sldId id="324" r:id="rId21"/>
    <p:sldId id="325" r:id="rId22"/>
    <p:sldId id="328" r:id="rId23"/>
    <p:sldId id="329" r:id="rId24"/>
    <p:sldId id="331" r:id="rId25"/>
    <p:sldId id="264" r:id="rId26"/>
    <p:sldId id="266" r:id="rId27"/>
    <p:sldId id="265" r:id="rId28"/>
    <p:sldId id="267" r:id="rId29"/>
    <p:sldId id="305" r:id="rId30"/>
    <p:sldId id="268" r:id="rId31"/>
    <p:sldId id="306" r:id="rId32"/>
    <p:sldId id="269" r:id="rId33"/>
    <p:sldId id="270" r:id="rId34"/>
    <p:sldId id="271" r:id="rId35"/>
    <p:sldId id="307" r:id="rId36"/>
    <p:sldId id="308" r:id="rId37"/>
    <p:sldId id="309" r:id="rId38"/>
    <p:sldId id="310" r:id="rId39"/>
    <p:sldId id="274" r:id="rId40"/>
    <p:sldId id="311" r:id="rId41"/>
    <p:sldId id="312" r:id="rId42"/>
    <p:sldId id="276" r:id="rId43"/>
    <p:sldId id="278" r:id="rId44"/>
    <p:sldId id="279" r:id="rId45"/>
    <p:sldId id="280" r:id="rId46"/>
    <p:sldId id="281" r:id="rId47"/>
    <p:sldId id="313"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04" r:id="rId63"/>
    <p:sldId id="297" r:id="rId64"/>
    <p:sldId id="298" r:id="rId65"/>
    <p:sldId id="299" r:id="rId66"/>
    <p:sldId id="300" r:id="rId67"/>
    <p:sldId id="301" r:id="rId68"/>
    <p:sldId id="302" r:id="rId69"/>
    <p:sldId id="336" r:id="rId70"/>
    <p:sldId id="338" r:id="rId71"/>
    <p:sldId id="334" r:id="rId72"/>
  </p:sldIdLst>
  <p:sldSz cx="12192000" cy="6858000"/>
  <p:notesSz cx="6858000" cy="9144000"/>
  <p:embeddedFontLst>
    <p:embeddedFont>
      <p:font typeface="Average" panose="020B0604020202020204" charset="0"/>
      <p:regular r:id="rId74"/>
    </p:embeddedFont>
    <p:embeddedFont>
      <p:font typeface="Georgia" panose="02040502050405020303" pitchFamily="18" charset="0"/>
      <p:regular r:id="rId75"/>
      <p:bold r:id="rId76"/>
      <p:italic r:id="rId77"/>
      <p:boldItalic r:id="rId78"/>
    </p:embeddedFont>
    <p:embeddedFont>
      <p:font typeface="Georgia Pro Light" panose="02040302050405020303" pitchFamily="18" charset="0"/>
      <p:regular r:id="rId79"/>
      <p:italic r:id="rId80"/>
    </p:embeddedFont>
    <p:embeddedFont>
      <p:font typeface="Play"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jaxIC+mPacH/YcWZNRDiN7OE9Z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3.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E3CCA-4098-4BE2-B3C0-A79C72239FDD}"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E1106DC-E7A6-4AD6-8B1A-CFB0B772FB64}">
      <dgm:prSet/>
      <dgm:spPr/>
      <dgm:t>
        <a:bodyPr/>
        <a:lstStyle/>
        <a:p>
          <a:r>
            <a:rPr lang="en-US"/>
            <a:t>Wichtige Begriffe</a:t>
          </a:r>
        </a:p>
      </dgm:t>
    </dgm:pt>
    <dgm:pt modelId="{72BA3D68-5CB8-4721-A56B-FB81C549474F}" type="parTrans" cxnId="{FB1EF326-0DB9-458C-9679-B9C6D80BB4E8}">
      <dgm:prSet/>
      <dgm:spPr/>
      <dgm:t>
        <a:bodyPr/>
        <a:lstStyle/>
        <a:p>
          <a:endParaRPr lang="en-US"/>
        </a:p>
      </dgm:t>
    </dgm:pt>
    <dgm:pt modelId="{A1706851-599B-4354-9B70-A9C1B9E12A37}" type="sibTrans" cxnId="{FB1EF326-0DB9-458C-9679-B9C6D80BB4E8}">
      <dgm:prSet/>
      <dgm:spPr/>
      <dgm:t>
        <a:bodyPr/>
        <a:lstStyle/>
        <a:p>
          <a:endParaRPr lang="en-US"/>
        </a:p>
      </dgm:t>
    </dgm:pt>
    <dgm:pt modelId="{8E0A8F71-43D5-42D9-9AAC-B440CE48406F}">
      <dgm:prSet/>
      <dgm:spPr/>
      <dgm:t>
        <a:bodyPr/>
        <a:lstStyle/>
        <a:p>
          <a:r>
            <a:rPr lang="en-US" dirty="0"/>
            <a:t>Blueprint Types</a:t>
          </a:r>
        </a:p>
      </dgm:t>
    </dgm:pt>
    <dgm:pt modelId="{8AF6F5D2-58BC-4253-AFAF-FDDE916E6AF0}" type="parTrans" cxnId="{B01B6860-16A2-4FE8-AE34-EA7F156098D3}">
      <dgm:prSet/>
      <dgm:spPr/>
      <dgm:t>
        <a:bodyPr/>
        <a:lstStyle/>
        <a:p>
          <a:endParaRPr lang="en-US"/>
        </a:p>
      </dgm:t>
    </dgm:pt>
    <dgm:pt modelId="{800F2D59-9323-4F14-A9F8-69348F1435BB}" type="sibTrans" cxnId="{B01B6860-16A2-4FE8-AE34-EA7F156098D3}">
      <dgm:prSet/>
      <dgm:spPr/>
      <dgm:t>
        <a:bodyPr/>
        <a:lstStyle/>
        <a:p>
          <a:endParaRPr lang="en-US"/>
        </a:p>
      </dgm:t>
    </dgm:pt>
    <dgm:pt modelId="{7F79D4BF-076E-442E-84A8-4B7CFBAAC013}">
      <dgm:prSet/>
      <dgm:spPr/>
      <dgm:t>
        <a:bodyPr/>
        <a:lstStyle/>
        <a:p>
          <a:r>
            <a:rPr lang="en-US"/>
            <a:t>Graphing</a:t>
          </a:r>
        </a:p>
      </dgm:t>
    </dgm:pt>
    <dgm:pt modelId="{6497F0F2-A31D-4CF2-9CF6-AAB5AB4AC033}" type="parTrans" cxnId="{D05918E8-596B-40F9-958E-B3831ACB73C5}">
      <dgm:prSet/>
      <dgm:spPr/>
      <dgm:t>
        <a:bodyPr/>
        <a:lstStyle/>
        <a:p>
          <a:endParaRPr lang="en-US"/>
        </a:p>
      </dgm:t>
    </dgm:pt>
    <dgm:pt modelId="{E60EE41C-F782-4777-B124-0C70C359A056}" type="sibTrans" cxnId="{D05918E8-596B-40F9-958E-B3831ACB73C5}">
      <dgm:prSet/>
      <dgm:spPr/>
      <dgm:t>
        <a:bodyPr/>
        <a:lstStyle/>
        <a:p>
          <a:endParaRPr lang="en-US"/>
        </a:p>
      </dgm:t>
    </dgm:pt>
    <dgm:pt modelId="{4605D73A-3E8B-40C2-AA2A-77AF345AD62D}">
      <dgm:prSet/>
      <dgm:spPr/>
      <dgm:t>
        <a:bodyPr/>
        <a:lstStyle/>
        <a:p>
          <a:r>
            <a:rPr lang="en-US"/>
            <a:t>Kommentare</a:t>
          </a:r>
        </a:p>
      </dgm:t>
    </dgm:pt>
    <dgm:pt modelId="{70D89A45-8396-4F74-A26E-3ADD7618D421}" type="parTrans" cxnId="{2EB98A7B-E5D8-4946-81C1-1F3295FBFC14}">
      <dgm:prSet/>
      <dgm:spPr/>
      <dgm:t>
        <a:bodyPr/>
        <a:lstStyle/>
        <a:p>
          <a:endParaRPr lang="en-US"/>
        </a:p>
      </dgm:t>
    </dgm:pt>
    <dgm:pt modelId="{14D4F2FE-F2AC-435A-97CF-FF7CE0AFEA7B}" type="sibTrans" cxnId="{2EB98A7B-E5D8-4946-81C1-1F3295FBFC14}">
      <dgm:prSet/>
      <dgm:spPr/>
      <dgm:t>
        <a:bodyPr/>
        <a:lstStyle/>
        <a:p>
          <a:endParaRPr lang="en-US"/>
        </a:p>
      </dgm:t>
    </dgm:pt>
    <dgm:pt modelId="{BFAAFDB6-E433-4EEF-B312-A0129B5B1292}">
      <dgm:prSet/>
      <dgm:spPr/>
      <dgm:t>
        <a:bodyPr/>
        <a:lstStyle/>
        <a:p>
          <a:r>
            <a:rPr lang="en-US"/>
            <a:t>Funktionen</a:t>
          </a:r>
        </a:p>
      </dgm:t>
    </dgm:pt>
    <dgm:pt modelId="{DDA854CB-3B48-414A-BBA4-81898B36710C}" type="parTrans" cxnId="{5FF7C7A7-8A5A-4013-A08B-6D1D71F8707E}">
      <dgm:prSet/>
      <dgm:spPr/>
      <dgm:t>
        <a:bodyPr/>
        <a:lstStyle/>
        <a:p>
          <a:endParaRPr lang="en-US"/>
        </a:p>
      </dgm:t>
    </dgm:pt>
    <dgm:pt modelId="{EF506971-0390-44F6-A9B7-71BF49D558FB}" type="sibTrans" cxnId="{5FF7C7A7-8A5A-4013-A08B-6D1D71F8707E}">
      <dgm:prSet/>
      <dgm:spPr/>
      <dgm:t>
        <a:bodyPr/>
        <a:lstStyle/>
        <a:p>
          <a:endParaRPr lang="en-US"/>
        </a:p>
      </dgm:t>
    </dgm:pt>
    <dgm:pt modelId="{901F5897-9FA9-4076-88A7-A9E6A5C92C5D}">
      <dgm:prSet/>
      <dgm:spPr/>
      <dgm:t>
        <a:bodyPr/>
        <a:lstStyle/>
        <a:p>
          <a:r>
            <a:rPr lang="en-US"/>
            <a:t>Sprachfeatures</a:t>
          </a:r>
        </a:p>
      </dgm:t>
    </dgm:pt>
    <dgm:pt modelId="{59AFA700-5C94-4D07-A0E7-DF4C2EEB9F99}" type="parTrans" cxnId="{154AF99A-ECF3-498E-99E1-739D78B02152}">
      <dgm:prSet/>
      <dgm:spPr/>
      <dgm:t>
        <a:bodyPr/>
        <a:lstStyle/>
        <a:p>
          <a:endParaRPr lang="en-US"/>
        </a:p>
      </dgm:t>
    </dgm:pt>
    <dgm:pt modelId="{85E18E5C-0542-4DB0-9A14-14ECA1121F96}" type="sibTrans" cxnId="{154AF99A-ECF3-498E-99E1-739D78B02152}">
      <dgm:prSet/>
      <dgm:spPr/>
      <dgm:t>
        <a:bodyPr/>
        <a:lstStyle/>
        <a:p>
          <a:endParaRPr lang="en-US"/>
        </a:p>
      </dgm:t>
    </dgm:pt>
    <dgm:pt modelId="{1F4601F4-9059-47C0-A8FB-3346CE442B0D}">
      <dgm:prSet/>
      <dgm:spPr/>
      <dgm:t>
        <a:bodyPr/>
        <a:lstStyle/>
        <a:p>
          <a:r>
            <a:rPr lang="en-US"/>
            <a:t>Beispiel (Selfdestruct)</a:t>
          </a:r>
        </a:p>
      </dgm:t>
    </dgm:pt>
    <dgm:pt modelId="{7DA3F1EA-D83C-48D3-BF01-7115FFA659E9}" type="parTrans" cxnId="{B6A6AB30-2FE7-45AB-98FE-D8E962442FB9}">
      <dgm:prSet/>
      <dgm:spPr/>
      <dgm:t>
        <a:bodyPr/>
        <a:lstStyle/>
        <a:p>
          <a:endParaRPr lang="en-US"/>
        </a:p>
      </dgm:t>
    </dgm:pt>
    <dgm:pt modelId="{A05F9098-FF86-48F1-A10D-821D977AAF5D}" type="sibTrans" cxnId="{B6A6AB30-2FE7-45AB-98FE-D8E962442FB9}">
      <dgm:prSet/>
      <dgm:spPr/>
      <dgm:t>
        <a:bodyPr/>
        <a:lstStyle/>
        <a:p>
          <a:endParaRPr lang="en-US"/>
        </a:p>
      </dgm:t>
    </dgm:pt>
    <dgm:pt modelId="{09F09FBE-8B1E-4E6F-B486-D4D1C88BF792}">
      <dgm:prSet/>
      <dgm:spPr/>
      <dgm:t>
        <a:bodyPr/>
        <a:lstStyle/>
        <a:p>
          <a:r>
            <a:rPr lang="en-US"/>
            <a:t>Makros</a:t>
          </a:r>
        </a:p>
      </dgm:t>
    </dgm:pt>
    <dgm:pt modelId="{3D11328A-D9BF-4FE9-BEEC-5452576C998E}" type="parTrans" cxnId="{4A41B193-3B54-4AC7-9130-DD72650C395B}">
      <dgm:prSet/>
      <dgm:spPr/>
      <dgm:t>
        <a:bodyPr/>
        <a:lstStyle/>
        <a:p>
          <a:endParaRPr lang="en-US"/>
        </a:p>
      </dgm:t>
    </dgm:pt>
    <dgm:pt modelId="{CB424361-EB22-4ED2-BDC9-2B88064561BE}" type="sibTrans" cxnId="{4A41B193-3B54-4AC7-9130-DD72650C395B}">
      <dgm:prSet/>
      <dgm:spPr/>
      <dgm:t>
        <a:bodyPr/>
        <a:lstStyle/>
        <a:p>
          <a:endParaRPr lang="en-US"/>
        </a:p>
      </dgm:t>
    </dgm:pt>
    <dgm:pt modelId="{16BA2CAC-7DAE-403F-B420-F84FC1C5469A}">
      <dgm:prSet/>
      <dgm:spPr/>
      <dgm:t>
        <a:bodyPr/>
        <a:lstStyle/>
        <a:p>
          <a:r>
            <a:rPr lang="en-US"/>
            <a:t>Events</a:t>
          </a:r>
        </a:p>
      </dgm:t>
    </dgm:pt>
    <dgm:pt modelId="{25C02D03-E8DF-474C-82E2-15B5906AFA00}" type="parTrans" cxnId="{8004A28C-86C8-498D-8330-0AB4EE4F541C}">
      <dgm:prSet/>
      <dgm:spPr/>
      <dgm:t>
        <a:bodyPr/>
        <a:lstStyle/>
        <a:p>
          <a:endParaRPr lang="en-US"/>
        </a:p>
      </dgm:t>
    </dgm:pt>
    <dgm:pt modelId="{D5CC68C8-4D51-410C-8CBD-ED21EEDC4B2B}" type="sibTrans" cxnId="{8004A28C-86C8-498D-8330-0AB4EE4F541C}">
      <dgm:prSet/>
      <dgm:spPr/>
      <dgm:t>
        <a:bodyPr/>
        <a:lstStyle/>
        <a:p>
          <a:endParaRPr lang="en-US"/>
        </a:p>
      </dgm:t>
    </dgm:pt>
    <dgm:pt modelId="{E4D3CA0C-DE93-4EB5-A8F3-286326F5E5AB}">
      <dgm:prSet/>
      <dgm:spPr/>
      <dgm:t>
        <a:bodyPr/>
        <a:lstStyle/>
        <a:p>
          <a:r>
            <a:rPr lang="en-US"/>
            <a:t>Beispiel (Respawn)</a:t>
          </a:r>
        </a:p>
      </dgm:t>
    </dgm:pt>
    <dgm:pt modelId="{1306B5EA-7B00-4C7A-90E5-90E4148ABBA6}" type="parTrans" cxnId="{B4E115B6-D30F-49D4-A389-323226DFBF3F}">
      <dgm:prSet/>
      <dgm:spPr/>
      <dgm:t>
        <a:bodyPr/>
        <a:lstStyle/>
        <a:p>
          <a:endParaRPr lang="en-US"/>
        </a:p>
      </dgm:t>
    </dgm:pt>
    <dgm:pt modelId="{43B5F344-1FD4-4DD4-8A0E-D7C118BCB8B5}" type="sibTrans" cxnId="{B4E115B6-D30F-49D4-A389-323226DFBF3F}">
      <dgm:prSet/>
      <dgm:spPr/>
      <dgm:t>
        <a:bodyPr/>
        <a:lstStyle/>
        <a:p>
          <a:endParaRPr lang="en-US"/>
        </a:p>
      </dgm:t>
    </dgm:pt>
    <dgm:pt modelId="{F953B18C-054B-4697-B068-DB6FC3E24C2C}">
      <dgm:prSet/>
      <dgm:spPr/>
      <dgm:t>
        <a:bodyPr/>
        <a:lstStyle/>
        <a:p>
          <a:r>
            <a:rPr lang="en-US" dirty="0" err="1"/>
            <a:t>Kollisionen</a:t>
          </a:r>
          <a:endParaRPr lang="en-US" dirty="0"/>
        </a:p>
      </dgm:t>
    </dgm:pt>
    <dgm:pt modelId="{E64E0A9F-174E-44AD-B4DE-833AEC5687B4}" type="parTrans" cxnId="{C1ABE276-A4E8-4AB4-90E8-53CBF625B5EF}">
      <dgm:prSet/>
      <dgm:spPr/>
      <dgm:t>
        <a:bodyPr/>
        <a:lstStyle/>
        <a:p>
          <a:endParaRPr lang="en-US"/>
        </a:p>
      </dgm:t>
    </dgm:pt>
    <dgm:pt modelId="{C7262E5A-966F-4163-96F1-2868D1A035CD}" type="sibTrans" cxnId="{C1ABE276-A4E8-4AB4-90E8-53CBF625B5EF}">
      <dgm:prSet/>
      <dgm:spPr/>
      <dgm:t>
        <a:bodyPr/>
        <a:lstStyle/>
        <a:p>
          <a:endParaRPr lang="en-US"/>
        </a:p>
      </dgm:t>
    </dgm:pt>
    <dgm:pt modelId="{86346C6B-0254-4EC9-9311-FAC2F910F977}">
      <dgm:prSet/>
      <dgm:spPr/>
      <dgm:t>
        <a:bodyPr/>
        <a:lstStyle/>
        <a:p>
          <a:r>
            <a:rPr lang="en-US" dirty="0" err="1"/>
            <a:t>Beispiel</a:t>
          </a:r>
          <a:r>
            <a:rPr lang="en-US" dirty="0"/>
            <a:t> (Teleporter)</a:t>
          </a:r>
        </a:p>
      </dgm:t>
    </dgm:pt>
    <dgm:pt modelId="{2D411AD3-0786-48E0-B32D-9965F9147A15}" type="parTrans" cxnId="{9A2E650B-D19E-44B8-A234-551E12E2892F}">
      <dgm:prSet/>
      <dgm:spPr/>
      <dgm:t>
        <a:bodyPr/>
        <a:lstStyle/>
        <a:p>
          <a:endParaRPr lang="en-US"/>
        </a:p>
      </dgm:t>
    </dgm:pt>
    <dgm:pt modelId="{7CD13404-845C-4BCD-ABD0-B069778FF95B}" type="sibTrans" cxnId="{9A2E650B-D19E-44B8-A234-551E12E2892F}">
      <dgm:prSet/>
      <dgm:spPr/>
      <dgm:t>
        <a:bodyPr/>
        <a:lstStyle/>
        <a:p>
          <a:endParaRPr lang="en-US"/>
        </a:p>
      </dgm:t>
    </dgm:pt>
    <dgm:pt modelId="{22B2C2DB-89F3-4149-8C59-9C47ADF8208C}">
      <dgm:prSet/>
      <dgm:spPr/>
      <dgm:t>
        <a:bodyPr/>
        <a:lstStyle/>
        <a:p>
          <a:r>
            <a:rPr lang="en-US"/>
            <a:t>Widgets</a:t>
          </a:r>
        </a:p>
      </dgm:t>
    </dgm:pt>
    <dgm:pt modelId="{4D8A1165-06AE-4C4F-8CA6-0795A65348AD}" type="parTrans" cxnId="{3DD8A204-23A8-4B99-B7A6-B7921AEB0246}">
      <dgm:prSet/>
      <dgm:spPr/>
      <dgm:t>
        <a:bodyPr/>
        <a:lstStyle/>
        <a:p>
          <a:endParaRPr lang="en-US"/>
        </a:p>
      </dgm:t>
    </dgm:pt>
    <dgm:pt modelId="{E30B34F7-EB7B-4B55-85DB-F033106E5220}" type="sibTrans" cxnId="{3DD8A204-23A8-4B99-B7A6-B7921AEB0246}">
      <dgm:prSet/>
      <dgm:spPr/>
      <dgm:t>
        <a:bodyPr/>
        <a:lstStyle/>
        <a:p>
          <a:endParaRPr lang="en-US"/>
        </a:p>
      </dgm:t>
    </dgm:pt>
    <dgm:pt modelId="{3689537D-803C-43B0-A543-812F7F89929C}">
      <dgm:prSet/>
      <dgm:spPr/>
      <dgm:t>
        <a:bodyPr/>
        <a:lstStyle/>
        <a:p>
          <a:r>
            <a:rPr lang="en-US"/>
            <a:t>Beispiel (Progress Bar)</a:t>
          </a:r>
        </a:p>
      </dgm:t>
    </dgm:pt>
    <dgm:pt modelId="{021A4DD7-A651-40A0-BB56-37C3A07D1873}" type="parTrans" cxnId="{43A1A451-79D1-4EA2-BB03-85081E7B91D8}">
      <dgm:prSet/>
      <dgm:spPr/>
      <dgm:t>
        <a:bodyPr/>
        <a:lstStyle/>
        <a:p>
          <a:endParaRPr lang="en-US"/>
        </a:p>
      </dgm:t>
    </dgm:pt>
    <dgm:pt modelId="{A8A788A0-B8FF-4914-BBEB-5A155D22689A}" type="sibTrans" cxnId="{43A1A451-79D1-4EA2-BB03-85081E7B91D8}">
      <dgm:prSet/>
      <dgm:spPr/>
      <dgm:t>
        <a:bodyPr/>
        <a:lstStyle/>
        <a:p>
          <a:endParaRPr lang="en-US"/>
        </a:p>
      </dgm:t>
    </dgm:pt>
    <dgm:pt modelId="{BB53BBC1-F35D-42C9-8352-F836622D99A8}">
      <dgm:prSet/>
      <dgm:spPr/>
      <dgm:t>
        <a:bodyPr/>
        <a:lstStyle/>
        <a:p>
          <a:r>
            <a:rPr lang="en-US"/>
            <a:t>Weitere Resourcen</a:t>
          </a:r>
        </a:p>
      </dgm:t>
    </dgm:pt>
    <dgm:pt modelId="{633E5E59-6722-42F2-A905-07096897D4A6}" type="parTrans" cxnId="{44F11057-EB97-4F85-A000-2D1E611855E4}">
      <dgm:prSet/>
      <dgm:spPr/>
      <dgm:t>
        <a:bodyPr/>
        <a:lstStyle/>
        <a:p>
          <a:endParaRPr lang="en-US"/>
        </a:p>
      </dgm:t>
    </dgm:pt>
    <dgm:pt modelId="{659A0B67-2187-44D2-B22F-72EFE8FD2972}" type="sibTrans" cxnId="{44F11057-EB97-4F85-A000-2D1E611855E4}">
      <dgm:prSet/>
      <dgm:spPr/>
      <dgm:t>
        <a:bodyPr/>
        <a:lstStyle/>
        <a:p>
          <a:endParaRPr lang="en-US"/>
        </a:p>
      </dgm:t>
    </dgm:pt>
    <dgm:pt modelId="{E10D1F38-2F44-42D4-999E-9041AA586037}">
      <dgm:prSet/>
      <dgm:spPr/>
      <dgm:t>
        <a:bodyPr/>
        <a:lstStyle/>
        <a:p>
          <a:r>
            <a:rPr lang="en-US"/>
            <a:t>Ende?</a:t>
          </a:r>
        </a:p>
      </dgm:t>
    </dgm:pt>
    <dgm:pt modelId="{F96FC934-6E45-4DB3-9D26-C512B03B253D}" type="parTrans" cxnId="{3C2F05B2-A406-4FA1-A5A5-722FD9AF6E94}">
      <dgm:prSet/>
      <dgm:spPr/>
      <dgm:t>
        <a:bodyPr/>
        <a:lstStyle/>
        <a:p>
          <a:endParaRPr lang="en-US"/>
        </a:p>
      </dgm:t>
    </dgm:pt>
    <dgm:pt modelId="{39C59DD9-44A4-4F3F-9B62-06ED4944D713}" type="sibTrans" cxnId="{3C2F05B2-A406-4FA1-A5A5-722FD9AF6E94}">
      <dgm:prSet/>
      <dgm:spPr/>
      <dgm:t>
        <a:bodyPr/>
        <a:lstStyle/>
        <a:p>
          <a:endParaRPr lang="en-US"/>
        </a:p>
      </dgm:t>
    </dgm:pt>
    <dgm:pt modelId="{C482079B-7384-43F4-851E-0F7A8FCFBD0B}">
      <dgm:prSet/>
      <dgm:spPr/>
      <dgm:t>
        <a:bodyPr/>
        <a:lstStyle/>
        <a:p>
          <a:r>
            <a:rPr lang="en-US" dirty="0"/>
            <a:t>Editor</a:t>
          </a:r>
        </a:p>
      </dgm:t>
    </dgm:pt>
    <dgm:pt modelId="{E2AFCE07-E310-422A-9FA5-70C6B5A394F4}" type="parTrans" cxnId="{39AB09CF-992B-45C1-BA6B-E4844428791A}">
      <dgm:prSet/>
      <dgm:spPr/>
      <dgm:t>
        <a:bodyPr/>
        <a:lstStyle/>
        <a:p>
          <a:endParaRPr lang="de-DE"/>
        </a:p>
      </dgm:t>
    </dgm:pt>
    <dgm:pt modelId="{A9543EC0-8E12-433A-8CD4-5F3A89557CC4}" type="sibTrans" cxnId="{39AB09CF-992B-45C1-BA6B-E4844428791A}">
      <dgm:prSet/>
      <dgm:spPr/>
      <dgm:t>
        <a:bodyPr/>
        <a:lstStyle/>
        <a:p>
          <a:endParaRPr lang="de-DE"/>
        </a:p>
      </dgm:t>
    </dgm:pt>
    <dgm:pt modelId="{BE3BD717-3AF7-47C4-8700-03B86BCA5C32}">
      <dgm:prSet/>
      <dgm:spPr/>
      <dgm:t>
        <a:bodyPr/>
        <a:lstStyle/>
        <a:p>
          <a:r>
            <a:rPr lang="en-US" dirty="0"/>
            <a:t>Components</a:t>
          </a:r>
        </a:p>
      </dgm:t>
    </dgm:pt>
    <dgm:pt modelId="{9FD8FEE6-6D33-4C3F-9A38-FB41E04BB59A}" type="parTrans" cxnId="{3437D4CE-A8C4-4F45-90DA-771AF2D17796}">
      <dgm:prSet/>
      <dgm:spPr/>
      <dgm:t>
        <a:bodyPr/>
        <a:lstStyle/>
        <a:p>
          <a:endParaRPr lang="de-DE"/>
        </a:p>
      </dgm:t>
    </dgm:pt>
    <dgm:pt modelId="{E13FC72C-AB9F-49A7-A7E3-E378D570D5BF}" type="sibTrans" cxnId="{3437D4CE-A8C4-4F45-90DA-771AF2D17796}">
      <dgm:prSet/>
      <dgm:spPr/>
      <dgm:t>
        <a:bodyPr/>
        <a:lstStyle/>
        <a:p>
          <a:endParaRPr lang="de-DE"/>
        </a:p>
      </dgm:t>
    </dgm:pt>
    <dgm:pt modelId="{14A7C963-FE8A-4E5C-A376-502A9EFD3643}" type="pres">
      <dgm:prSet presAssocID="{963E3CCA-4098-4BE2-B3C0-A79C72239FDD}" presName="Name0" presStyleCnt="0">
        <dgm:presLayoutVars>
          <dgm:dir/>
          <dgm:resizeHandles val="exact"/>
        </dgm:presLayoutVars>
      </dgm:prSet>
      <dgm:spPr/>
    </dgm:pt>
    <dgm:pt modelId="{8432715B-6305-4816-9E82-6D1F95960046}" type="pres">
      <dgm:prSet presAssocID="{0E1106DC-E7A6-4AD6-8B1A-CFB0B772FB64}" presName="node" presStyleLbl="node1" presStyleIdx="0" presStyleCnt="18">
        <dgm:presLayoutVars>
          <dgm:bulletEnabled val="1"/>
        </dgm:presLayoutVars>
      </dgm:prSet>
      <dgm:spPr/>
    </dgm:pt>
    <dgm:pt modelId="{215F3052-6F89-49D6-B80D-07D852E54FD0}" type="pres">
      <dgm:prSet presAssocID="{A1706851-599B-4354-9B70-A9C1B9E12A37}" presName="sibTrans" presStyleLbl="sibTrans1D1" presStyleIdx="0" presStyleCnt="17"/>
      <dgm:spPr/>
    </dgm:pt>
    <dgm:pt modelId="{EC2B29D6-7A04-4992-9A99-42AD5FD38E0D}" type="pres">
      <dgm:prSet presAssocID="{A1706851-599B-4354-9B70-A9C1B9E12A37}" presName="connectorText" presStyleLbl="sibTrans1D1" presStyleIdx="0" presStyleCnt="17"/>
      <dgm:spPr/>
    </dgm:pt>
    <dgm:pt modelId="{A4DD5E6E-0407-4370-B379-BE47A2F632F8}" type="pres">
      <dgm:prSet presAssocID="{8E0A8F71-43D5-42D9-9AAC-B440CE48406F}" presName="node" presStyleLbl="node1" presStyleIdx="1" presStyleCnt="18">
        <dgm:presLayoutVars>
          <dgm:bulletEnabled val="1"/>
        </dgm:presLayoutVars>
      </dgm:prSet>
      <dgm:spPr/>
    </dgm:pt>
    <dgm:pt modelId="{03E80B29-890D-4E09-847B-E9E4C0DBE9C5}" type="pres">
      <dgm:prSet presAssocID="{800F2D59-9323-4F14-A9F8-69348F1435BB}" presName="sibTrans" presStyleLbl="sibTrans1D1" presStyleIdx="1" presStyleCnt="17"/>
      <dgm:spPr/>
    </dgm:pt>
    <dgm:pt modelId="{2416F00A-6FE5-46CD-9658-74EE5C22E2ED}" type="pres">
      <dgm:prSet presAssocID="{800F2D59-9323-4F14-A9F8-69348F1435BB}" presName="connectorText" presStyleLbl="sibTrans1D1" presStyleIdx="1" presStyleCnt="17"/>
      <dgm:spPr/>
    </dgm:pt>
    <dgm:pt modelId="{CAE1E71D-D337-4C86-8B23-E949D2506138}" type="pres">
      <dgm:prSet presAssocID="{C482079B-7384-43F4-851E-0F7A8FCFBD0B}" presName="node" presStyleLbl="node1" presStyleIdx="2" presStyleCnt="18">
        <dgm:presLayoutVars>
          <dgm:bulletEnabled val="1"/>
        </dgm:presLayoutVars>
      </dgm:prSet>
      <dgm:spPr/>
    </dgm:pt>
    <dgm:pt modelId="{69F9F361-9682-409A-9741-9FC6C9109D4B}" type="pres">
      <dgm:prSet presAssocID="{A9543EC0-8E12-433A-8CD4-5F3A89557CC4}" presName="sibTrans" presStyleLbl="sibTrans1D1" presStyleIdx="2" presStyleCnt="17"/>
      <dgm:spPr/>
    </dgm:pt>
    <dgm:pt modelId="{D6EC629E-345D-4668-A4DC-F46C81BFE9F5}" type="pres">
      <dgm:prSet presAssocID="{A9543EC0-8E12-433A-8CD4-5F3A89557CC4}" presName="connectorText" presStyleLbl="sibTrans1D1" presStyleIdx="2" presStyleCnt="17"/>
      <dgm:spPr/>
    </dgm:pt>
    <dgm:pt modelId="{F085DFD6-6CA0-4EC2-8ECB-2980ECD6E39A}" type="pres">
      <dgm:prSet presAssocID="{7F79D4BF-076E-442E-84A8-4B7CFBAAC013}" presName="node" presStyleLbl="node1" presStyleIdx="3" presStyleCnt="18">
        <dgm:presLayoutVars>
          <dgm:bulletEnabled val="1"/>
        </dgm:presLayoutVars>
      </dgm:prSet>
      <dgm:spPr/>
    </dgm:pt>
    <dgm:pt modelId="{253F1705-D028-4105-AB4B-22E1137D00EF}" type="pres">
      <dgm:prSet presAssocID="{E60EE41C-F782-4777-B124-0C70C359A056}" presName="sibTrans" presStyleLbl="sibTrans1D1" presStyleIdx="3" presStyleCnt="17"/>
      <dgm:spPr/>
    </dgm:pt>
    <dgm:pt modelId="{7C7161F9-3ADB-4DEA-8B5F-753F356776E4}" type="pres">
      <dgm:prSet presAssocID="{E60EE41C-F782-4777-B124-0C70C359A056}" presName="connectorText" presStyleLbl="sibTrans1D1" presStyleIdx="3" presStyleCnt="17"/>
      <dgm:spPr/>
    </dgm:pt>
    <dgm:pt modelId="{1D76985D-9702-4724-96C7-9C2638FA86EE}" type="pres">
      <dgm:prSet presAssocID="{4605D73A-3E8B-40C2-AA2A-77AF345AD62D}" presName="node" presStyleLbl="node1" presStyleIdx="4" presStyleCnt="18">
        <dgm:presLayoutVars>
          <dgm:bulletEnabled val="1"/>
        </dgm:presLayoutVars>
      </dgm:prSet>
      <dgm:spPr/>
    </dgm:pt>
    <dgm:pt modelId="{8C8C087B-4A68-4D78-94E0-7FE8F2155901}" type="pres">
      <dgm:prSet presAssocID="{14D4F2FE-F2AC-435A-97CF-FF7CE0AFEA7B}" presName="sibTrans" presStyleLbl="sibTrans1D1" presStyleIdx="4" presStyleCnt="17"/>
      <dgm:spPr/>
    </dgm:pt>
    <dgm:pt modelId="{081CACC0-347D-4C60-98D6-6FB60BA55321}" type="pres">
      <dgm:prSet presAssocID="{14D4F2FE-F2AC-435A-97CF-FF7CE0AFEA7B}" presName="connectorText" presStyleLbl="sibTrans1D1" presStyleIdx="4" presStyleCnt="17"/>
      <dgm:spPr/>
    </dgm:pt>
    <dgm:pt modelId="{A6256458-6349-4FA6-8378-F5E5FFF0D16A}" type="pres">
      <dgm:prSet presAssocID="{BFAAFDB6-E433-4EEF-B312-A0129B5B1292}" presName="node" presStyleLbl="node1" presStyleIdx="5" presStyleCnt="18">
        <dgm:presLayoutVars>
          <dgm:bulletEnabled val="1"/>
        </dgm:presLayoutVars>
      </dgm:prSet>
      <dgm:spPr/>
    </dgm:pt>
    <dgm:pt modelId="{73164D1D-F78C-408F-9B80-EB37379A2740}" type="pres">
      <dgm:prSet presAssocID="{EF506971-0390-44F6-A9B7-71BF49D558FB}" presName="sibTrans" presStyleLbl="sibTrans1D1" presStyleIdx="5" presStyleCnt="17"/>
      <dgm:spPr/>
    </dgm:pt>
    <dgm:pt modelId="{47A7E437-92A5-4B84-913F-D7F5FBC8C741}" type="pres">
      <dgm:prSet presAssocID="{EF506971-0390-44F6-A9B7-71BF49D558FB}" presName="connectorText" presStyleLbl="sibTrans1D1" presStyleIdx="5" presStyleCnt="17"/>
      <dgm:spPr/>
    </dgm:pt>
    <dgm:pt modelId="{158EDFB7-1A90-407D-A82C-D4AFEAA578FC}" type="pres">
      <dgm:prSet presAssocID="{901F5897-9FA9-4076-88A7-A9E6A5C92C5D}" presName="node" presStyleLbl="node1" presStyleIdx="6" presStyleCnt="18">
        <dgm:presLayoutVars>
          <dgm:bulletEnabled val="1"/>
        </dgm:presLayoutVars>
      </dgm:prSet>
      <dgm:spPr/>
    </dgm:pt>
    <dgm:pt modelId="{80342E2C-3B0A-4B16-BD69-4C15ACBAA34B}" type="pres">
      <dgm:prSet presAssocID="{85E18E5C-0542-4DB0-9A14-14ECA1121F96}" presName="sibTrans" presStyleLbl="sibTrans1D1" presStyleIdx="6" presStyleCnt="17"/>
      <dgm:spPr/>
    </dgm:pt>
    <dgm:pt modelId="{36410F9B-9861-4682-A695-E0544BF8F540}" type="pres">
      <dgm:prSet presAssocID="{85E18E5C-0542-4DB0-9A14-14ECA1121F96}" presName="connectorText" presStyleLbl="sibTrans1D1" presStyleIdx="6" presStyleCnt="17"/>
      <dgm:spPr/>
    </dgm:pt>
    <dgm:pt modelId="{72CCEAD8-4B17-4764-A4B5-37D01465496C}" type="pres">
      <dgm:prSet presAssocID="{1F4601F4-9059-47C0-A8FB-3346CE442B0D}" presName="node" presStyleLbl="node1" presStyleIdx="7" presStyleCnt="18">
        <dgm:presLayoutVars>
          <dgm:bulletEnabled val="1"/>
        </dgm:presLayoutVars>
      </dgm:prSet>
      <dgm:spPr/>
    </dgm:pt>
    <dgm:pt modelId="{AB13AFE0-B17F-462C-A581-33D91306D8AD}" type="pres">
      <dgm:prSet presAssocID="{A05F9098-FF86-48F1-A10D-821D977AAF5D}" presName="sibTrans" presStyleLbl="sibTrans1D1" presStyleIdx="7" presStyleCnt="17"/>
      <dgm:spPr/>
    </dgm:pt>
    <dgm:pt modelId="{25131D7D-04AB-4CC2-8720-40E04CB9F758}" type="pres">
      <dgm:prSet presAssocID="{A05F9098-FF86-48F1-A10D-821D977AAF5D}" presName="connectorText" presStyleLbl="sibTrans1D1" presStyleIdx="7" presStyleCnt="17"/>
      <dgm:spPr/>
    </dgm:pt>
    <dgm:pt modelId="{7B79D8DF-B2D3-4E31-ABB5-B924C3854282}" type="pres">
      <dgm:prSet presAssocID="{09F09FBE-8B1E-4E6F-B486-D4D1C88BF792}" presName="node" presStyleLbl="node1" presStyleIdx="8" presStyleCnt="18">
        <dgm:presLayoutVars>
          <dgm:bulletEnabled val="1"/>
        </dgm:presLayoutVars>
      </dgm:prSet>
      <dgm:spPr/>
    </dgm:pt>
    <dgm:pt modelId="{BEBC6D4C-8746-471F-BB23-6406D9FE4B45}" type="pres">
      <dgm:prSet presAssocID="{CB424361-EB22-4ED2-BDC9-2B88064561BE}" presName="sibTrans" presStyleLbl="sibTrans1D1" presStyleIdx="8" presStyleCnt="17"/>
      <dgm:spPr/>
    </dgm:pt>
    <dgm:pt modelId="{6C2E3EC9-7FE9-4306-A3B6-F5D7A524CC1F}" type="pres">
      <dgm:prSet presAssocID="{CB424361-EB22-4ED2-BDC9-2B88064561BE}" presName="connectorText" presStyleLbl="sibTrans1D1" presStyleIdx="8" presStyleCnt="17"/>
      <dgm:spPr/>
    </dgm:pt>
    <dgm:pt modelId="{778FF4B7-3F1F-43F5-8867-60DDDCA9E0C9}" type="pres">
      <dgm:prSet presAssocID="{16BA2CAC-7DAE-403F-B420-F84FC1C5469A}" presName="node" presStyleLbl="node1" presStyleIdx="9" presStyleCnt="18">
        <dgm:presLayoutVars>
          <dgm:bulletEnabled val="1"/>
        </dgm:presLayoutVars>
      </dgm:prSet>
      <dgm:spPr/>
    </dgm:pt>
    <dgm:pt modelId="{91CD2F10-5A8C-483A-ACBA-DA2A7CA23932}" type="pres">
      <dgm:prSet presAssocID="{D5CC68C8-4D51-410C-8CBD-ED21EEDC4B2B}" presName="sibTrans" presStyleLbl="sibTrans1D1" presStyleIdx="9" presStyleCnt="17"/>
      <dgm:spPr/>
    </dgm:pt>
    <dgm:pt modelId="{4580743C-B8E5-420B-AAD3-A773ABB769EB}" type="pres">
      <dgm:prSet presAssocID="{D5CC68C8-4D51-410C-8CBD-ED21EEDC4B2B}" presName="connectorText" presStyleLbl="sibTrans1D1" presStyleIdx="9" presStyleCnt="17"/>
      <dgm:spPr/>
    </dgm:pt>
    <dgm:pt modelId="{ECADE748-9940-483D-B94D-EE08793296DE}" type="pres">
      <dgm:prSet presAssocID="{E4D3CA0C-DE93-4EB5-A8F3-286326F5E5AB}" presName="node" presStyleLbl="node1" presStyleIdx="10" presStyleCnt="18">
        <dgm:presLayoutVars>
          <dgm:bulletEnabled val="1"/>
        </dgm:presLayoutVars>
      </dgm:prSet>
      <dgm:spPr/>
    </dgm:pt>
    <dgm:pt modelId="{3B3A0141-631E-4C7D-A395-C28778472BD3}" type="pres">
      <dgm:prSet presAssocID="{43B5F344-1FD4-4DD4-8A0E-D7C118BCB8B5}" presName="sibTrans" presStyleLbl="sibTrans1D1" presStyleIdx="10" presStyleCnt="17"/>
      <dgm:spPr/>
    </dgm:pt>
    <dgm:pt modelId="{4207F8C3-B38A-48A6-BC2B-4B7D90BA324F}" type="pres">
      <dgm:prSet presAssocID="{43B5F344-1FD4-4DD4-8A0E-D7C118BCB8B5}" presName="connectorText" presStyleLbl="sibTrans1D1" presStyleIdx="10" presStyleCnt="17"/>
      <dgm:spPr/>
    </dgm:pt>
    <dgm:pt modelId="{7B6172A2-FCC1-4AF2-BB23-1567755FA5A6}" type="pres">
      <dgm:prSet presAssocID="{F953B18C-054B-4697-B068-DB6FC3E24C2C}" presName="node" presStyleLbl="node1" presStyleIdx="11" presStyleCnt="18">
        <dgm:presLayoutVars>
          <dgm:bulletEnabled val="1"/>
        </dgm:presLayoutVars>
      </dgm:prSet>
      <dgm:spPr/>
    </dgm:pt>
    <dgm:pt modelId="{315D7C30-3D2A-409E-A9C5-440602ACD2BC}" type="pres">
      <dgm:prSet presAssocID="{C7262E5A-966F-4163-96F1-2868D1A035CD}" presName="sibTrans" presStyleLbl="sibTrans1D1" presStyleIdx="11" presStyleCnt="17"/>
      <dgm:spPr/>
    </dgm:pt>
    <dgm:pt modelId="{04696C1F-C38A-4ED7-9297-28F758CB6011}" type="pres">
      <dgm:prSet presAssocID="{C7262E5A-966F-4163-96F1-2868D1A035CD}" presName="connectorText" presStyleLbl="sibTrans1D1" presStyleIdx="11" presStyleCnt="17"/>
      <dgm:spPr/>
    </dgm:pt>
    <dgm:pt modelId="{FF9288AB-AB7F-43BE-BE20-79AAB4430B76}" type="pres">
      <dgm:prSet presAssocID="{BE3BD717-3AF7-47C4-8700-03B86BCA5C32}" presName="node" presStyleLbl="node1" presStyleIdx="12" presStyleCnt="18">
        <dgm:presLayoutVars>
          <dgm:bulletEnabled val="1"/>
        </dgm:presLayoutVars>
      </dgm:prSet>
      <dgm:spPr/>
    </dgm:pt>
    <dgm:pt modelId="{7FB7ECD3-F67F-4FAA-9FD3-91CDCFAC0628}" type="pres">
      <dgm:prSet presAssocID="{E13FC72C-AB9F-49A7-A7E3-E378D570D5BF}" presName="sibTrans" presStyleLbl="sibTrans1D1" presStyleIdx="12" presStyleCnt="17"/>
      <dgm:spPr/>
    </dgm:pt>
    <dgm:pt modelId="{34F8FD23-4A7C-44D3-966E-130D9F8A1994}" type="pres">
      <dgm:prSet presAssocID="{E13FC72C-AB9F-49A7-A7E3-E378D570D5BF}" presName="connectorText" presStyleLbl="sibTrans1D1" presStyleIdx="12" presStyleCnt="17"/>
      <dgm:spPr/>
    </dgm:pt>
    <dgm:pt modelId="{366DDBC5-BDFA-44F5-AE47-E6A8FB6C9748}" type="pres">
      <dgm:prSet presAssocID="{86346C6B-0254-4EC9-9311-FAC2F910F977}" presName="node" presStyleLbl="node1" presStyleIdx="13" presStyleCnt="18">
        <dgm:presLayoutVars>
          <dgm:bulletEnabled val="1"/>
        </dgm:presLayoutVars>
      </dgm:prSet>
      <dgm:spPr/>
    </dgm:pt>
    <dgm:pt modelId="{3D5BF8A0-85FD-4C4F-B0AA-58BAD1DDE842}" type="pres">
      <dgm:prSet presAssocID="{7CD13404-845C-4BCD-ABD0-B069778FF95B}" presName="sibTrans" presStyleLbl="sibTrans1D1" presStyleIdx="13" presStyleCnt="17"/>
      <dgm:spPr/>
    </dgm:pt>
    <dgm:pt modelId="{59D70493-CCFA-4F3F-A60C-1A812E869D8D}" type="pres">
      <dgm:prSet presAssocID="{7CD13404-845C-4BCD-ABD0-B069778FF95B}" presName="connectorText" presStyleLbl="sibTrans1D1" presStyleIdx="13" presStyleCnt="17"/>
      <dgm:spPr/>
    </dgm:pt>
    <dgm:pt modelId="{C0B3152C-914A-4011-AB74-99A87DC78B49}" type="pres">
      <dgm:prSet presAssocID="{22B2C2DB-89F3-4149-8C59-9C47ADF8208C}" presName="node" presStyleLbl="node1" presStyleIdx="14" presStyleCnt="18">
        <dgm:presLayoutVars>
          <dgm:bulletEnabled val="1"/>
        </dgm:presLayoutVars>
      </dgm:prSet>
      <dgm:spPr/>
    </dgm:pt>
    <dgm:pt modelId="{285D55A2-BC50-4A4F-A7CB-A0DF7D519938}" type="pres">
      <dgm:prSet presAssocID="{E30B34F7-EB7B-4B55-85DB-F033106E5220}" presName="sibTrans" presStyleLbl="sibTrans1D1" presStyleIdx="14" presStyleCnt="17"/>
      <dgm:spPr/>
    </dgm:pt>
    <dgm:pt modelId="{F7E8C1F9-2179-4093-9150-6C07E263714B}" type="pres">
      <dgm:prSet presAssocID="{E30B34F7-EB7B-4B55-85DB-F033106E5220}" presName="connectorText" presStyleLbl="sibTrans1D1" presStyleIdx="14" presStyleCnt="17"/>
      <dgm:spPr/>
    </dgm:pt>
    <dgm:pt modelId="{B3188845-CAD5-40E8-8B24-3BE086A08CD8}" type="pres">
      <dgm:prSet presAssocID="{3689537D-803C-43B0-A543-812F7F89929C}" presName="node" presStyleLbl="node1" presStyleIdx="15" presStyleCnt="18">
        <dgm:presLayoutVars>
          <dgm:bulletEnabled val="1"/>
        </dgm:presLayoutVars>
      </dgm:prSet>
      <dgm:spPr/>
    </dgm:pt>
    <dgm:pt modelId="{D109A531-7A26-4C74-B184-135959F8B73D}" type="pres">
      <dgm:prSet presAssocID="{A8A788A0-B8FF-4914-BBEB-5A155D22689A}" presName="sibTrans" presStyleLbl="sibTrans1D1" presStyleIdx="15" presStyleCnt="17"/>
      <dgm:spPr/>
    </dgm:pt>
    <dgm:pt modelId="{C1EECF44-D23E-451F-A7F2-FCA93164A1BE}" type="pres">
      <dgm:prSet presAssocID="{A8A788A0-B8FF-4914-BBEB-5A155D22689A}" presName="connectorText" presStyleLbl="sibTrans1D1" presStyleIdx="15" presStyleCnt="17"/>
      <dgm:spPr/>
    </dgm:pt>
    <dgm:pt modelId="{3F270369-18CE-41F9-A10D-8348FB91FD35}" type="pres">
      <dgm:prSet presAssocID="{BB53BBC1-F35D-42C9-8352-F836622D99A8}" presName="node" presStyleLbl="node1" presStyleIdx="16" presStyleCnt="18">
        <dgm:presLayoutVars>
          <dgm:bulletEnabled val="1"/>
        </dgm:presLayoutVars>
      </dgm:prSet>
      <dgm:spPr/>
    </dgm:pt>
    <dgm:pt modelId="{E25077B6-020D-47DE-B953-7F8AFED072C9}" type="pres">
      <dgm:prSet presAssocID="{659A0B67-2187-44D2-B22F-72EFE8FD2972}" presName="sibTrans" presStyleLbl="sibTrans1D1" presStyleIdx="16" presStyleCnt="17"/>
      <dgm:spPr/>
    </dgm:pt>
    <dgm:pt modelId="{C3347276-CE6B-4759-87EA-5C7D7640C799}" type="pres">
      <dgm:prSet presAssocID="{659A0B67-2187-44D2-B22F-72EFE8FD2972}" presName="connectorText" presStyleLbl="sibTrans1D1" presStyleIdx="16" presStyleCnt="17"/>
      <dgm:spPr/>
    </dgm:pt>
    <dgm:pt modelId="{5AA4AE75-3260-408A-9906-E74FE368B05E}" type="pres">
      <dgm:prSet presAssocID="{E10D1F38-2F44-42D4-999E-9041AA586037}" presName="node" presStyleLbl="node1" presStyleIdx="17" presStyleCnt="18">
        <dgm:presLayoutVars>
          <dgm:bulletEnabled val="1"/>
        </dgm:presLayoutVars>
      </dgm:prSet>
      <dgm:spPr/>
    </dgm:pt>
  </dgm:ptLst>
  <dgm:cxnLst>
    <dgm:cxn modelId="{3DD8A204-23A8-4B99-B7A6-B7921AEB0246}" srcId="{963E3CCA-4098-4BE2-B3C0-A79C72239FDD}" destId="{22B2C2DB-89F3-4149-8C59-9C47ADF8208C}" srcOrd="14" destOrd="0" parTransId="{4D8A1165-06AE-4C4F-8CA6-0795A65348AD}" sibTransId="{E30B34F7-EB7B-4B55-85DB-F033106E5220}"/>
    <dgm:cxn modelId="{BDD15B0A-E7B4-4BDB-B1B8-03ED0FBF2787}" type="presOf" srcId="{16BA2CAC-7DAE-403F-B420-F84FC1C5469A}" destId="{778FF4B7-3F1F-43F5-8867-60DDDCA9E0C9}" srcOrd="0" destOrd="0" presId="urn:microsoft.com/office/officeart/2016/7/layout/RepeatingBendingProcessNew"/>
    <dgm:cxn modelId="{9A2E650B-D19E-44B8-A234-551E12E2892F}" srcId="{963E3CCA-4098-4BE2-B3C0-A79C72239FDD}" destId="{86346C6B-0254-4EC9-9311-FAC2F910F977}" srcOrd="13" destOrd="0" parTransId="{2D411AD3-0786-48E0-B32D-9965F9147A15}" sibTransId="{7CD13404-845C-4BCD-ABD0-B069778FF95B}"/>
    <dgm:cxn modelId="{CB3BDB11-5538-4F33-A8A7-AA7ED674F3A2}" type="presOf" srcId="{E30B34F7-EB7B-4B55-85DB-F033106E5220}" destId="{285D55A2-BC50-4A4F-A7CB-A0DF7D519938}" srcOrd="0" destOrd="0" presId="urn:microsoft.com/office/officeart/2016/7/layout/RepeatingBendingProcessNew"/>
    <dgm:cxn modelId="{9395AD1B-A888-4269-9FE3-83D4165061D2}" type="presOf" srcId="{1F4601F4-9059-47C0-A8FB-3346CE442B0D}" destId="{72CCEAD8-4B17-4764-A4B5-37D01465496C}" srcOrd="0" destOrd="0" presId="urn:microsoft.com/office/officeart/2016/7/layout/RepeatingBendingProcessNew"/>
    <dgm:cxn modelId="{5BB4081D-3A91-4AD0-B804-CD83F950932B}" type="presOf" srcId="{85E18E5C-0542-4DB0-9A14-14ECA1121F96}" destId="{80342E2C-3B0A-4B16-BD69-4C15ACBAA34B}" srcOrd="0" destOrd="0" presId="urn:microsoft.com/office/officeart/2016/7/layout/RepeatingBendingProcessNew"/>
    <dgm:cxn modelId="{862F1026-A421-4312-B3CB-FB5D5C2DFC30}" type="presOf" srcId="{E13FC72C-AB9F-49A7-A7E3-E378D570D5BF}" destId="{34F8FD23-4A7C-44D3-966E-130D9F8A1994}" srcOrd="1" destOrd="0" presId="urn:microsoft.com/office/officeart/2016/7/layout/RepeatingBendingProcessNew"/>
    <dgm:cxn modelId="{FB1EF326-0DB9-458C-9679-B9C6D80BB4E8}" srcId="{963E3CCA-4098-4BE2-B3C0-A79C72239FDD}" destId="{0E1106DC-E7A6-4AD6-8B1A-CFB0B772FB64}" srcOrd="0" destOrd="0" parTransId="{72BA3D68-5CB8-4721-A56B-FB81C549474F}" sibTransId="{A1706851-599B-4354-9B70-A9C1B9E12A37}"/>
    <dgm:cxn modelId="{2DAEFD2E-3FC1-4451-B756-6CC09FDD72C4}" type="presOf" srcId="{E4D3CA0C-DE93-4EB5-A8F3-286326F5E5AB}" destId="{ECADE748-9940-483D-B94D-EE08793296DE}" srcOrd="0" destOrd="0" presId="urn:microsoft.com/office/officeart/2016/7/layout/RepeatingBendingProcessNew"/>
    <dgm:cxn modelId="{B6A6AB30-2FE7-45AB-98FE-D8E962442FB9}" srcId="{963E3CCA-4098-4BE2-B3C0-A79C72239FDD}" destId="{1F4601F4-9059-47C0-A8FB-3346CE442B0D}" srcOrd="7" destOrd="0" parTransId="{7DA3F1EA-D83C-48D3-BF01-7115FFA659E9}" sibTransId="{A05F9098-FF86-48F1-A10D-821D977AAF5D}"/>
    <dgm:cxn modelId="{D1026437-67A7-4181-945F-E57CD435C7C2}" type="presOf" srcId="{85E18E5C-0542-4DB0-9A14-14ECA1121F96}" destId="{36410F9B-9861-4682-A695-E0544BF8F540}" srcOrd="1" destOrd="0" presId="urn:microsoft.com/office/officeart/2016/7/layout/RepeatingBendingProcessNew"/>
    <dgm:cxn modelId="{0A55003E-BE7C-48B9-BDBA-1B851C3BC0BD}" type="presOf" srcId="{A9543EC0-8E12-433A-8CD4-5F3A89557CC4}" destId="{D6EC629E-345D-4668-A4DC-F46C81BFE9F5}" srcOrd="1" destOrd="0" presId="urn:microsoft.com/office/officeart/2016/7/layout/RepeatingBendingProcessNew"/>
    <dgm:cxn modelId="{3C8F963E-B636-4271-B6CD-DFD3F8DA271E}" type="presOf" srcId="{659A0B67-2187-44D2-B22F-72EFE8FD2972}" destId="{C3347276-CE6B-4759-87EA-5C7D7640C799}" srcOrd="1" destOrd="0" presId="urn:microsoft.com/office/officeart/2016/7/layout/RepeatingBendingProcessNew"/>
    <dgm:cxn modelId="{B01B6860-16A2-4FE8-AE34-EA7F156098D3}" srcId="{963E3CCA-4098-4BE2-B3C0-A79C72239FDD}" destId="{8E0A8F71-43D5-42D9-9AAC-B440CE48406F}" srcOrd="1" destOrd="0" parTransId="{8AF6F5D2-58BC-4253-AFAF-FDDE916E6AF0}" sibTransId="{800F2D59-9323-4F14-A9F8-69348F1435BB}"/>
    <dgm:cxn modelId="{840B9860-E874-46B8-B899-8EB4B7BDB4FA}" type="presOf" srcId="{7F79D4BF-076E-442E-84A8-4B7CFBAAC013}" destId="{F085DFD6-6CA0-4EC2-8ECB-2980ECD6E39A}" srcOrd="0" destOrd="0" presId="urn:microsoft.com/office/officeart/2016/7/layout/RepeatingBendingProcessNew"/>
    <dgm:cxn modelId="{954E6C65-EE57-4382-888E-C72AF880178D}" type="presOf" srcId="{7CD13404-845C-4BCD-ABD0-B069778FF95B}" destId="{59D70493-CCFA-4F3F-A60C-1A812E869D8D}" srcOrd="1" destOrd="0" presId="urn:microsoft.com/office/officeart/2016/7/layout/RepeatingBendingProcessNew"/>
    <dgm:cxn modelId="{82B1B467-107E-43CD-A6C8-652C4565D126}" type="presOf" srcId="{4605D73A-3E8B-40C2-AA2A-77AF345AD62D}" destId="{1D76985D-9702-4724-96C7-9C2638FA86EE}" srcOrd="0" destOrd="0" presId="urn:microsoft.com/office/officeart/2016/7/layout/RepeatingBendingProcessNew"/>
    <dgm:cxn modelId="{59773E49-DD12-4D07-9D59-0BDB6945C8FD}" type="presOf" srcId="{659A0B67-2187-44D2-B22F-72EFE8FD2972}" destId="{E25077B6-020D-47DE-B953-7F8AFED072C9}" srcOrd="0" destOrd="0" presId="urn:microsoft.com/office/officeart/2016/7/layout/RepeatingBendingProcessNew"/>
    <dgm:cxn modelId="{B0B1A84A-9648-4B34-819C-46A6CA19C0C2}" type="presOf" srcId="{BFAAFDB6-E433-4EEF-B312-A0129B5B1292}" destId="{A6256458-6349-4FA6-8378-F5E5FFF0D16A}" srcOrd="0" destOrd="0" presId="urn:microsoft.com/office/officeart/2016/7/layout/RepeatingBendingProcessNew"/>
    <dgm:cxn modelId="{72C3174D-BDCE-45BA-88BF-40B9BFA8394E}" type="presOf" srcId="{86346C6B-0254-4EC9-9311-FAC2F910F977}" destId="{366DDBC5-BDFA-44F5-AE47-E6A8FB6C9748}" srcOrd="0" destOrd="0" presId="urn:microsoft.com/office/officeart/2016/7/layout/RepeatingBendingProcessNew"/>
    <dgm:cxn modelId="{7AC97B71-8773-4E10-8C65-DFC9DCFF5DC7}" type="presOf" srcId="{22B2C2DB-89F3-4149-8C59-9C47ADF8208C}" destId="{C0B3152C-914A-4011-AB74-99A87DC78B49}" srcOrd="0" destOrd="0" presId="urn:microsoft.com/office/officeart/2016/7/layout/RepeatingBendingProcessNew"/>
    <dgm:cxn modelId="{43A1A451-79D1-4EA2-BB03-85081E7B91D8}" srcId="{963E3CCA-4098-4BE2-B3C0-A79C72239FDD}" destId="{3689537D-803C-43B0-A543-812F7F89929C}" srcOrd="15" destOrd="0" parTransId="{021A4DD7-A651-40A0-BB56-37C3A07D1873}" sibTransId="{A8A788A0-B8FF-4914-BBEB-5A155D22689A}"/>
    <dgm:cxn modelId="{419F1755-7780-4323-9F2D-A1FB72BE5F2B}" type="presOf" srcId="{3689537D-803C-43B0-A543-812F7F89929C}" destId="{B3188845-CAD5-40E8-8B24-3BE086A08CD8}" srcOrd="0" destOrd="0" presId="urn:microsoft.com/office/officeart/2016/7/layout/RepeatingBendingProcessNew"/>
    <dgm:cxn modelId="{C1ABE276-A4E8-4AB4-90E8-53CBF625B5EF}" srcId="{963E3CCA-4098-4BE2-B3C0-A79C72239FDD}" destId="{F953B18C-054B-4697-B068-DB6FC3E24C2C}" srcOrd="11" destOrd="0" parTransId="{E64E0A9F-174E-44AD-B4DE-833AEC5687B4}" sibTransId="{C7262E5A-966F-4163-96F1-2868D1A035CD}"/>
    <dgm:cxn modelId="{44F11057-EB97-4F85-A000-2D1E611855E4}" srcId="{963E3CCA-4098-4BE2-B3C0-A79C72239FDD}" destId="{BB53BBC1-F35D-42C9-8352-F836622D99A8}" srcOrd="16" destOrd="0" parTransId="{633E5E59-6722-42F2-A905-07096897D4A6}" sibTransId="{659A0B67-2187-44D2-B22F-72EFE8FD2972}"/>
    <dgm:cxn modelId="{0E45087A-9ED6-45AC-BCF4-67A32D347503}" type="presOf" srcId="{A1706851-599B-4354-9B70-A9C1B9E12A37}" destId="{EC2B29D6-7A04-4992-9A99-42AD5FD38E0D}" srcOrd="1" destOrd="0" presId="urn:microsoft.com/office/officeart/2016/7/layout/RepeatingBendingProcessNew"/>
    <dgm:cxn modelId="{2EB98A7B-E5D8-4946-81C1-1F3295FBFC14}" srcId="{963E3CCA-4098-4BE2-B3C0-A79C72239FDD}" destId="{4605D73A-3E8B-40C2-AA2A-77AF345AD62D}" srcOrd="4" destOrd="0" parTransId="{70D89A45-8396-4F74-A26E-3ADD7618D421}" sibTransId="{14D4F2FE-F2AC-435A-97CF-FF7CE0AFEA7B}"/>
    <dgm:cxn modelId="{BFBE5382-315E-4C48-AC43-F2D44349A8D4}" type="presOf" srcId="{14D4F2FE-F2AC-435A-97CF-FF7CE0AFEA7B}" destId="{8C8C087B-4A68-4D78-94E0-7FE8F2155901}" srcOrd="0" destOrd="0" presId="urn:microsoft.com/office/officeart/2016/7/layout/RepeatingBendingProcessNew"/>
    <dgm:cxn modelId="{78BDAA84-BAEB-460E-9087-6A61D083B6DB}" type="presOf" srcId="{C7262E5A-966F-4163-96F1-2868D1A035CD}" destId="{315D7C30-3D2A-409E-A9C5-440602ACD2BC}" srcOrd="0" destOrd="0" presId="urn:microsoft.com/office/officeart/2016/7/layout/RepeatingBendingProcessNew"/>
    <dgm:cxn modelId="{9F6A9B86-588F-4939-BEBF-FA9659CBDDBA}" type="presOf" srcId="{EF506971-0390-44F6-A9B7-71BF49D558FB}" destId="{47A7E437-92A5-4B84-913F-D7F5FBC8C741}" srcOrd="1" destOrd="0" presId="urn:microsoft.com/office/officeart/2016/7/layout/RepeatingBendingProcessNew"/>
    <dgm:cxn modelId="{86567787-DA36-47C5-90B6-DF98D4D8B390}" type="presOf" srcId="{EF506971-0390-44F6-A9B7-71BF49D558FB}" destId="{73164D1D-F78C-408F-9B80-EB37379A2740}" srcOrd="0" destOrd="0" presId="urn:microsoft.com/office/officeart/2016/7/layout/RepeatingBendingProcessNew"/>
    <dgm:cxn modelId="{227F008C-BF8C-4872-84DF-06A59052FCD4}" type="presOf" srcId="{963E3CCA-4098-4BE2-B3C0-A79C72239FDD}" destId="{14A7C963-FE8A-4E5C-A376-502A9EFD3643}" srcOrd="0" destOrd="0" presId="urn:microsoft.com/office/officeart/2016/7/layout/RepeatingBendingProcessNew"/>
    <dgm:cxn modelId="{C85A328C-04D8-4FC3-98F4-B7A5E24B4E4A}" type="presOf" srcId="{43B5F344-1FD4-4DD4-8A0E-D7C118BCB8B5}" destId="{4207F8C3-B38A-48A6-BC2B-4B7D90BA324F}" srcOrd="1" destOrd="0" presId="urn:microsoft.com/office/officeart/2016/7/layout/RepeatingBendingProcessNew"/>
    <dgm:cxn modelId="{8004A28C-86C8-498D-8330-0AB4EE4F541C}" srcId="{963E3CCA-4098-4BE2-B3C0-A79C72239FDD}" destId="{16BA2CAC-7DAE-403F-B420-F84FC1C5469A}" srcOrd="9" destOrd="0" parTransId="{25C02D03-E8DF-474C-82E2-15B5906AFA00}" sibTransId="{D5CC68C8-4D51-410C-8CBD-ED21EEDC4B2B}"/>
    <dgm:cxn modelId="{2DFA0791-DDFF-49B4-9C45-81053775C134}" type="presOf" srcId="{E60EE41C-F782-4777-B124-0C70C359A056}" destId="{7C7161F9-3ADB-4DEA-8B5F-753F356776E4}" srcOrd="1" destOrd="0" presId="urn:microsoft.com/office/officeart/2016/7/layout/RepeatingBendingProcessNew"/>
    <dgm:cxn modelId="{FFB9DD92-8C7D-4759-96F8-A8C712F94EDE}" type="presOf" srcId="{14D4F2FE-F2AC-435A-97CF-FF7CE0AFEA7B}" destId="{081CACC0-347D-4C60-98D6-6FB60BA55321}" srcOrd="1" destOrd="0" presId="urn:microsoft.com/office/officeart/2016/7/layout/RepeatingBendingProcessNew"/>
    <dgm:cxn modelId="{4A41B193-3B54-4AC7-9130-DD72650C395B}" srcId="{963E3CCA-4098-4BE2-B3C0-A79C72239FDD}" destId="{09F09FBE-8B1E-4E6F-B486-D4D1C88BF792}" srcOrd="8" destOrd="0" parTransId="{3D11328A-D9BF-4FE9-BEEC-5452576C998E}" sibTransId="{CB424361-EB22-4ED2-BDC9-2B88064561BE}"/>
    <dgm:cxn modelId="{D3476F97-1C36-4109-961F-B6B5EDAE6C46}" type="presOf" srcId="{8E0A8F71-43D5-42D9-9AAC-B440CE48406F}" destId="{A4DD5E6E-0407-4370-B379-BE47A2F632F8}" srcOrd="0" destOrd="0" presId="urn:microsoft.com/office/officeart/2016/7/layout/RepeatingBendingProcessNew"/>
    <dgm:cxn modelId="{71B48C99-29B9-4DB8-8DF2-7669D4C06966}" type="presOf" srcId="{901F5897-9FA9-4076-88A7-A9E6A5C92C5D}" destId="{158EDFB7-1A90-407D-A82C-D4AFEAA578FC}" srcOrd="0" destOrd="0" presId="urn:microsoft.com/office/officeart/2016/7/layout/RepeatingBendingProcessNew"/>
    <dgm:cxn modelId="{154AF99A-ECF3-498E-99E1-739D78B02152}" srcId="{963E3CCA-4098-4BE2-B3C0-A79C72239FDD}" destId="{901F5897-9FA9-4076-88A7-A9E6A5C92C5D}" srcOrd="6" destOrd="0" parTransId="{59AFA700-5C94-4D07-A0E7-DF4C2EEB9F99}" sibTransId="{85E18E5C-0542-4DB0-9A14-14ECA1121F96}"/>
    <dgm:cxn modelId="{C18AA4A6-34B6-42F1-A79C-9AB48FD09B3A}" type="presOf" srcId="{43B5F344-1FD4-4DD4-8A0E-D7C118BCB8B5}" destId="{3B3A0141-631E-4C7D-A395-C28778472BD3}" srcOrd="0" destOrd="0" presId="urn:microsoft.com/office/officeart/2016/7/layout/RepeatingBendingProcessNew"/>
    <dgm:cxn modelId="{5FF7C7A7-8A5A-4013-A08B-6D1D71F8707E}" srcId="{963E3CCA-4098-4BE2-B3C0-A79C72239FDD}" destId="{BFAAFDB6-E433-4EEF-B312-A0129B5B1292}" srcOrd="5" destOrd="0" parTransId="{DDA854CB-3B48-414A-BBA4-81898B36710C}" sibTransId="{EF506971-0390-44F6-A9B7-71BF49D558FB}"/>
    <dgm:cxn modelId="{68312EAA-BABD-48D4-9304-F0CED6C2D809}" type="presOf" srcId="{C7262E5A-966F-4163-96F1-2868D1A035CD}" destId="{04696C1F-C38A-4ED7-9297-28F758CB6011}" srcOrd="1" destOrd="0" presId="urn:microsoft.com/office/officeart/2016/7/layout/RepeatingBendingProcessNew"/>
    <dgm:cxn modelId="{3C2F05B2-A406-4FA1-A5A5-722FD9AF6E94}" srcId="{963E3CCA-4098-4BE2-B3C0-A79C72239FDD}" destId="{E10D1F38-2F44-42D4-999E-9041AA586037}" srcOrd="17" destOrd="0" parTransId="{F96FC934-6E45-4DB3-9D26-C512B03B253D}" sibTransId="{39C59DD9-44A4-4F3F-9B62-06ED4944D713}"/>
    <dgm:cxn modelId="{BCD735B2-1CCC-42E6-A176-64C1260E3601}" type="presOf" srcId="{C482079B-7384-43F4-851E-0F7A8FCFBD0B}" destId="{CAE1E71D-D337-4C86-8B23-E949D2506138}" srcOrd="0" destOrd="0" presId="urn:microsoft.com/office/officeart/2016/7/layout/RepeatingBendingProcessNew"/>
    <dgm:cxn modelId="{3972DCB5-FA35-4562-A6F4-48E726D31DA7}" type="presOf" srcId="{A8A788A0-B8FF-4914-BBEB-5A155D22689A}" destId="{C1EECF44-D23E-451F-A7F2-FCA93164A1BE}" srcOrd="1" destOrd="0" presId="urn:microsoft.com/office/officeart/2016/7/layout/RepeatingBendingProcessNew"/>
    <dgm:cxn modelId="{B4E115B6-D30F-49D4-A389-323226DFBF3F}" srcId="{963E3CCA-4098-4BE2-B3C0-A79C72239FDD}" destId="{E4D3CA0C-DE93-4EB5-A8F3-286326F5E5AB}" srcOrd="10" destOrd="0" parTransId="{1306B5EA-7B00-4C7A-90E5-90E4148ABBA6}" sibTransId="{43B5F344-1FD4-4DD4-8A0E-D7C118BCB8B5}"/>
    <dgm:cxn modelId="{BCA6E9B6-02B2-4287-A1D6-E6A6343CB2B3}" type="presOf" srcId="{09F09FBE-8B1E-4E6F-B486-D4D1C88BF792}" destId="{7B79D8DF-B2D3-4E31-ABB5-B924C3854282}" srcOrd="0" destOrd="0" presId="urn:microsoft.com/office/officeart/2016/7/layout/RepeatingBendingProcessNew"/>
    <dgm:cxn modelId="{97813CBA-65C1-4C89-B221-BD55D1B1EDE0}" type="presOf" srcId="{A05F9098-FF86-48F1-A10D-821D977AAF5D}" destId="{AB13AFE0-B17F-462C-A581-33D91306D8AD}" srcOrd="0" destOrd="0" presId="urn:microsoft.com/office/officeart/2016/7/layout/RepeatingBendingProcessNew"/>
    <dgm:cxn modelId="{44024ABB-450E-43A1-809B-5DC8C840A7DC}" type="presOf" srcId="{A1706851-599B-4354-9B70-A9C1B9E12A37}" destId="{215F3052-6F89-49D6-B80D-07D852E54FD0}" srcOrd="0" destOrd="0" presId="urn:microsoft.com/office/officeart/2016/7/layout/RepeatingBendingProcessNew"/>
    <dgm:cxn modelId="{AD9970C0-12A8-42AC-82ED-EB3E4A3552D8}" type="presOf" srcId="{A05F9098-FF86-48F1-A10D-821D977AAF5D}" destId="{25131D7D-04AB-4CC2-8720-40E04CB9F758}" srcOrd="1" destOrd="0" presId="urn:microsoft.com/office/officeart/2016/7/layout/RepeatingBendingProcessNew"/>
    <dgm:cxn modelId="{9E5C5ECB-EB03-4297-BEDA-44D0B04F78FB}" type="presOf" srcId="{800F2D59-9323-4F14-A9F8-69348F1435BB}" destId="{03E80B29-890D-4E09-847B-E9E4C0DBE9C5}" srcOrd="0" destOrd="0" presId="urn:microsoft.com/office/officeart/2016/7/layout/RepeatingBendingProcessNew"/>
    <dgm:cxn modelId="{280706CE-1630-4ECB-89C0-DC51120B22E0}" type="presOf" srcId="{BE3BD717-3AF7-47C4-8700-03B86BCA5C32}" destId="{FF9288AB-AB7F-43BE-BE20-79AAB4430B76}" srcOrd="0" destOrd="0" presId="urn:microsoft.com/office/officeart/2016/7/layout/RepeatingBendingProcessNew"/>
    <dgm:cxn modelId="{70A47ACE-F857-404E-A85C-6BE068A3CE15}" type="presOf" srcId="{D5CC68C8-4D51-410C-8CBD-ED21EEDC4B2B}" destId="{91CD2F10-5A8C-483A-ACBA-DA2A7CA23932}" srcOrd="0" destOrd="0" presId="urn:microsoft.com/office/officeart/2016/7/layout/RepeatingBendingProcessNew"/>
    <dgm:cxn modelId="{3437D4CE-A8C4-4F45-90DA-771AF2D17796}" srcId="{963E3CCA-4098-4BE2-B3C0-A79C72239FDD}" destId="{BE3BD717-3AF7-47C4-8700-03B86BCA5C32}" srcOrd="12" destOrd="0" parTransId="{9FD8FEE6-6D33-4C3F-9A38-FB41E04BB59A}" sibTransId="{E13FC72C-AB9F-49A7-A7E3-E378D570D5BF}"/>
    <dgm:cxn modelId="{39AB09CF-992B-45C1-BA6B-E4844428791A}" srcId="{963E3CCA-4098-4BE2-B3C0-A79C72239FDD}" destId="{C482079B-7384-43F4-851E-0F7A8FCFBD0B}" srcOrd="2" destOrd="0" parTransId="{E2AFCE07-E310-422A-9FA5-70C6B5A394F4}" sibTransId="{A9543EC0-8E12-433A-8CD4-5F3A89557CC4}"/>
    <dgm:cxn modelId="{EA39F0D0-DEFE-436D-964F-A4104139A447}" type="presOf" srcId="{7CD13404-845C-4BCD-ABD0-B069778FF95B}" destId="{3D5BF8A0-85FD-4C4F-B0AA-58BAD1DDE842}" srcOrd="0" destOrd="0" presId="urn:microsoft.com/office/officeart/2016/7/layout/RepeatingBendingProcessNew"/>
    <dgm:cxn modelId="{FBD18DD4-DD74-49A2-A0F6-3C4FC4EE5673}" type="presOf" srcId="{CB424361-EB22-4ED2-BDC9-2B88064561BE}" destId="{6C2E3EC9-7FE9-4306-A3B6-F5D7A524CC1F}" srcOrd="1" destOrd="0" presId="urn:microsoft.com/office/officeart/2016/7/layout/RepeatingBendingProcessNew"/>
    <dgm:cxn modelId="{00435EDA-5AFA-4421-A0A8-32AFFD9A8D71}" type="presOf" srcId="{A9543EC0-8E12-433A-8CD4-5F3A89557CC4}" destId="{69F9F361-9682-409A-9741-9FC6C9109D4B}" srcOrd="0" destOrd="0" presId="urn:microsoft.com/office/officeart/2016/7/layout/RepeatingBendingProcessNew"/>
    <dgm:cxn modelId="{CB3A3DE2-0250-4F42-BBDD-CFDE0FEB217E}" type="presOf" srcId="{CB424361-EB22-4ED2-BDC9-2B88064561BE}" destId="{BEBC6D4C-8746-471F-BB23-6406D9FE4B45}" srcOrd="0" destOrd="0" presId="urn:microsoft.com/office/officeart/2016/7/layout/RepeatingBendingProcessNew"/>
    <dgm:cxn modelId="{156AFCE5-13FD-4F9B-A192-4F11C493D084}" type="presOf" srcId="{0E1106DC-E7A6-4AD6-8B1A-CFB0B772FB64}" destId="{8432715B-6305-4816-9E82-6D1F95960046}" srcOrd="0" destOrd="0" presId="urn:microsoft.com/office/officeart/2016/7/layout/RepeatingBendingProcessNew"/>
    <dgm:cxn modelId="{6F9781E7-DD9E-458D-AE08-DE0CC500C4DF}" type="presOf" srcId="{F953B18C-054B-4697-B068-DB6FC3E24C2C}" destId="{7B6172A2-FCC1-4AF2-BB23-1567755FA5A6}" srcOrd="0" destOrd="0" presId="urn:microsoft.com/office/officeart/2016/7/layout/RepeatingBendingProcessNew"/>
    <dgm:cxn modelId="{D05918E8-596B-40F9-958E-B3831ACB73C5}" srcId="{963E3CCA-4098-4BE2-B3C0-A79C72239FDD}" destId="{7F79D4BF-076E-442E-84A8-4B7CFBAAC013}" srcOrd="3" destOrd="0" parTransId="{6497F0F2-A31D-4CF2-9CF6-AAB5AB4AC033}" sibTransId="{E60EE41C-F782-4777-B124-0C70C359A056}"/>
    <dgm:cxn modelId="{A79A1CE8-AA6F-43AA-8C3B-85F0015DC4EF}" type="presOf" srcId="{E10D1F38-2F44-42D4-999E-9041AA586037}" destId="{5AA4AE75-3260-408A-9906-E74FE368B05E}" srcOrd="0" destOrd="0" presId="urn:microsoft.com/office/officeart/2016/7/layout/RepeatingBendingProcessNew"/>
    <dgm:cxn modelId="{EBE670F0-016C-49E6-9EF2-767AD54B8710}" type="presOf" srcId="{800F2D59-9323-4F14-A9F8-69348F1435BB}" destId="{2416F00A-6FE5-46CD-9658-74EE5C22E2ED}" srcOrd="1" destOrd="0" presId="urn:microsoft.com/office/officeart/2016/7/layout/RepeatingBendingProcessNew"/>
    <dgm:cxn modelId="{BC51BCF2-0A93-4543-9F66-3E92525AFF26}" type="presOf" srcId="{A8A788A0-B8FF-4914-BBEB-5A155D22689A}" destId="{D109A531-7A26-4C74-B184-135959F8B73D}" srcOrd="0" destOrd="0" presId="urn:microsoft.com/office/officeart/2016/7/layout/RepeatingBendingProcessNew"/>
    <dgm:cxn modelId="{11BFE3F2-494D-49F8-8CCF-4B113239365E}" type="presOf" srcId="{E13FC72C-AB9F-49A7-A7E3-E378D570D5BF}" destId="{7FB7ECD3-F67F-4FAA-9FD3-91CDCFAC0628}" srcOrd="0" destOrd="0" presId="urn:microsoft.com/office/officeart/2016/7/layout/RepeatingBendingProcessNew"/>
    <dgm:cxn modelId="{032300F3-FBD7-4699-AAB6-EA56D943F152}" type="presOf" srcId="{E30B34F7-EB7B-4B55-85DB-F033106E5220}" destId="{F7E8C1F9-2179-4093-9150-6C07E263714B}" srcOrd="1" destOrd="0" presId="urn:microsoft.com/office/officeart/2016/7/layout/RepeatingBendingProcessNew"/>
    <dgm:cxn modelId="{E94A91F8-0499-49E6-B8A0-C23F925BD5A0}" type="presOf" srcId="{D5CC68C8-4D51-410C-8CBD-ED21EEDC4B2B}" destId="{4580743C-B8E5-420B-AAD3-A773ABB769EB}" srcOrd="1" destOrd="0" presId="urn:microsoft.com/office/officeart/2016/7/layout/RepeatingBendingProcessNew"/>
    <dgm:cxn modelId="{577899FB-0D80-4999-B982-7B79D8299718}" type="presOf" srcId="{BB53BBC1-F35D-42C9-8352-F836622D99A8}" destId="{3F270369-18CE-41F9-A10D-8348FB91FD35}" srcOrd="0" destOrd="0" presId="urn:microsoft.com/office/officeart/2016/7/layout/RepeatingBendingProcessNew"/>
    <dgm:cxn modelId="{75D583FC-154B-4DE6-9B44-22383DC45E16}" type="presOf" srcId="{E60EE41C-F782-4777-B124-0C70C359A056}" destId="{253F1705-D028-4105-AB4B-22E1137D00EF}" srcOrd="0" destOrd="0" presId="urn:microsoft.com/office/officeart/2016/7/layout/RepeatingBendingProcessNew"/>
    <dgm:cxn modelId="{9B8B2836-AE68-4099-9929-163AA7B408F0}" type="presParOf" srcId="{14A7C963-FE8A-4E5C-A376-502A9EFD3643}" destId="{8432715B-6305-4816-9E82-6D1F95960046}" srcOrd="0" destOrd="0" presId="urn:microsoft.com/office/officeart/2016/7/layout/RepeatingBendingProcessNew"/>
    <dgm:cxn modelId="{0C0D5017-0AAB-404F-B124-14036F3EAE2D}" type="presParOf" srcId="{14A7C963-FE8A-4E5C-A376-502A9EFD3643}" destId="{215F3052-6F89-49D6-B80D-07D852E54FD0}" srcOrd="1" destOrd="0" presId="urn:microsoft.com/office/officeart/2016/7/layout/RepeatingBendingProcessNew"/>
    <dgm:cxn modelId="{DD907B0A-26BD-4873-BB14-77FB0C8F8391}" type="presParOf" srcId="{215F3052-6F89-49D6-B80D-07D852E54FD0}" destId="{EC2B29D6-7A04-4992-9A99-42AD5FD38E0D}" srcOrd="0" destOrd="0" presId="urn:microsoft.com/office/officeart/2016/7/layout/RepeatingBendingProcessNew"/>
    <dgm:cxn modelId="{8ADFD40A-98A2-4A6C-A63B-84CDCE7C5265}" type="presParOf" srcId="{14A7C963-FE8A-4E5C-A376-502A9EFD3643}" destId="{A4DD5E6E-0407-4370-B379-BE47A2F632F8}" srcOrd="2" destOrd="0" presId="urn:microsoft.com/office/officeart/2016/7/layout/RepeatingBendingProcessNew"/>
    <dgm:cxn modelId="{508F86B2-5DDF-458C-83A4-3F7F042BA855}" type="presParOf" srcId="{14A7C963-FE8A-4E5C-A376-502A9EFD3643}" destId="{03E80B29-890D-4E09-847B-E9E4C0DBE9C5}" srcOrd="3" destOrd="0" presId="urn:microsoft.com/office/officeart/2016/7/layout/RepeatingBendingProcessNew"/>
    <dgm:cxn modelId="{C8292228-3E50-4C3B-A626-C404312C1447}" type="presParOf" srcId="{03E80B29-890D-4E09-847B-E9E4C0DBE9C5}" destId="{2416F00A-6FE5-46CD-9658-74EE5C22E2ED}" srcOrd="0" destOrd="0" presId="urn:microsoft.com/office/officeart/2016/7/layout/RepeatingBendingProcessNew"/>
    <dgm:cxn modelId="{BC236FF1-700B-4DEB-BC3C-2C4FE4294643}" type="presParOf" srcId="{14A7C963-FE8A-4E5C-A376-502A9EFD3643}" destId="{CAE1E71D-D337-4C86-8B23-E949D2506138}" srcOrd="4" destOrd="0" presId="urn:microsoft.com/office/officeart/2016/7/layout/RepeatingBendingProcessNew"/>
    <dgm:cxn modelId="{6F9AE47C-4504-4A90-B733-843877CA4107}" type="presParOf" srcId="{14A7C963-FE8A-4E5C-A376-502A9EFD3643}" destId="{69F9F361-9682-409A-9741-9FC6C9109D4B}" srcOrd="5" destOrd="0" presId="urn:microsoft.com/office/officeart/2016/7/layout/RepeatingBendingProcessNew"/>
    <dgm:cxn modelId="{AF204C81-1B60-4879-99E8-538AB43BB2DC}" type="presParOf" srcId="{69F9F361-9682-409A-9741-9FC6C9109D4B}" destId="{D6EC629E-345D-4668-A4DC-F46C81BFE9F5}" srcOrd="0" destOrd="0" presId="urn:microsoft.com/office/officeart/2016/7/layout/RepeatingBendingProcessNew"/>
    <dgm:cxn modelId="{5D31B924-4E6F-4479-BAEE-B5E97F8C0014}" type="presParOf" srcId="{14A7C963-FE8A-4E5C-A376-502A9EFD3643}" destId="{F085DFD6-6CA0-4EC2-8ECB-2980ECD6E39A}" srcOrd="6" destOrd="0" presId="urn:microsoft.com/office/officeart/2016/7/layout/RepeatingBendingProcessNew"/>
    <dgm:cxn modelId="{1B53BF12-695D-49F4-B557-4334F4A2B456}" type="presParOf" srcId="{14A7C963-FE8A-4E5C-A376-502A9EFD3643}" destId="{253F1705-D028-4105-AB4B-22E1137D00EF}" srcOrd="7" destOrd="0" presId="urn:microsoft.com/office/officeart/2016/7/layout/RepeatingBendingProcessNew"/>
    <dgm:cxn modelId="{715CCA6F-7E00-4C5C-96CE-D34702981FE1}" type="presParOf" srcId="{253F1705-D028-4105-AB4B-22E1137D00EF}" destId="{7C7161F9-3ADB-4DEA-8B5F-753F356776E4}" srcOrd="0" destOrd="0" presId="urn:microsoft.com/office/officeart/2016/7/layout/RepeatingBendingProcessNew"/>
    <dgm:cxn modelId="{9A3464ED-6EF2-4DD6-BF09-995CEFB67DBF}" type="presParOf" srcId="{14A7C963-FE8A-4E5C-A376-502A9EFD3643}" destId="{1D76985D-9702-4724-96C7-9C2638FA86EE}" srcOrd="8" destOrd="0" presId="urn:microsoft.com/office/officeart/2016/7/layout/RepeatingBendingProcessNew"/>
    <dgm:cxn modelId="{CAB98EAC-035F-46F2-AC45-00A860C3431D}" type="presParOf" srcId="{14A7C963-FE8A-4E5C-A376-502A9EFD3643}" destId="{8C8C087B-4A68-4D78-94E0-7FE8F2155901}" srcOrd="9" destOrd="0" presId="urn:microsoft.com/office/officeart/2016/7/layout/RepeatingBendingProcessNew"/>
    <dgm:cxn modelId="{1BA0DD07-37B0-408D-B812-9E6F447B79DA}" type="presParOf" srcId="{8C8C087B-4A68-4D78-94E0-7FE8F2155901}" destId="{081CACC0-347D-4C60-98D6-6FB60BA55321}" srcOrd="0" destOrd="0" presId="urn:microsoft.com/office/officeart/2016/7/layout/RepeatingBendingProcessNew"/>
    <dgm:cxn modelId="{A37FF043-F0D0-4151-8F4A-02CF708EDC81}" type="presParOf" srcId="{14A7C963-FE8A-4E5C-A376-502A9EFD3643}" destId="{A6256458-6349-4FA6-8378-F5E5FFF0D16A}" srcOrd="10" destOrd="0" presId="urn:microsoft.com/office/officeart/2016/7/layout/RepeatingBendingProcessNew"/>
    <dgm:cxn modelId="{48DA514C-28BF-454F-AE3C-EF8F15700CBA}" type="presParOf" srcId="{14A7C963-FE8A-4E5C-A376-502A9EFD3643}" destId="{73164D1D-F78C-408F-9B80-EB37379A2740}" srcOrd="11" destOrd="0" presId="urn:microsoft.com/office/officeart/2016/7/layout/RepeatingBendingProcessNew"/>
    <dgm:cxn modelId="{1C228998-611B-4EE8-8F81-852055F3E062}" type="presParOf" srcId="{73164D1D-F78C-408F-9B80-EB37379A2740}" destId="{47A7E437-92A5-4B84-913F-D7F5FBC8C741}" srcOrd="0" destOrd="0" presId="urn:microsoft.com/office/officeart/2016/7/layout/RepeatingBendingProcessNew"/>
    <dgm:cxn modelId="{5E79FCEA-783C-4B27-A686-8EBEC4AF671A}" type="presParOf" srcId="{14A7C963-FE8A-4E5C-A376-502A9EFD3643}" destId="{158EDFB7-1A90-407D-A82C-D4AFEAA578FC}" srcOrd="12" destOrd="0" presId="urn:microsoft.com/office/officeart/2016/7/layout/RepeatingBendingProcessNew"/>
    <dgm:cxn modelId="{78464517-0B10-48B9-AD63-B81A70265EAB}" type="presParOf" srcId="{14A7C963-FE8A-4E5C-A376-502A9EFD3643}" destId="{80342E2C-3B0A-4B16-BD69-4C15ACBAA34B}" srcOrd="13" destOrd="0" presId="urn:microsoft.com/office/officeart/2016/7/layout/RepeatingBendingProcessNew"/>
    <dgm:cxn modelId="{C1801D2C-A30D-4AB6-AA1B-136CB8D35766}" type="presParOf" srcId="{80342E2C-3B0A-4B16-BD69-4C15ACBAA34B}" destId="{36410F9B-9861-4682-A695-E0544BF8F540}" srcOrd="0" destOrd="0" presId="urn:microsoft.com/office/officeart/2016/7/layout/RepeatingBendingProcessNew"/>
    <dgm:cxn modelId="{4E590DA3-695F-4002-9BD5-B360B8076256}" type="presParOf" srcId="{14A7C963-FE8A-4E5C-A376-502A9EFD3643}" destId="{72CCEAD8-4B17-4764-A4B5-37D01465496C}" srcOrd="14" destOrd="0" presId="urn:microsoft.com/office/officeart/2016/7/layout/RepeatingBendingProcessNew"/>
    <dgm:cxn modelId="{BAEE4FFF-C70B-4A22-9BE2-360D91696FBC}" type="presParOf" srcId="{14A7C963-FE8A-4E5C-A376-502A9EFD3643}" destId="{AB13AFE0-B17F-462C-A581-33D91306D8AD}" srcOrd="15" destOrd="0" presId="urn:microsoft.com/office/officeart/2016/7/layout/RepeatingBendingProcessNew"/>
    <dgm:cxn modelId="{73188A9B-C0C5-4368-97E1-2E7A0AC4F687}" type="presParOf" srcId="{AB13AFE0-B17F-462C-A581-33D91306D8AD}" destId="{25131D7D-04AB-4CC2-8720-40E04CB9F758}" srcOrd="0" destOrd="0" presId="urn:microsoft.com/office/officeart/2016/7/layout/RepeatingBendingProcessNew"/>
    <dgm:cxn modelId="{B40E529C-791A-448F-8C4E-8D507945F0C9}" type="presParOf" srcId="{14A7C963-FE8A-4E5C-A376-502A9EFD3643}" destId="{7B79D8DF-B2D3-4E31-ABB5-B924C3854282}" srcOrd="16" destOrd="0" presId="urn:microsoft.com/office/officeart/2016/7/layout/RepeatingBendingProcessNew"/>
    <dgm:cxn modelId="{75704AA9-9266-4C76-BFDB-1468C0332918}" type="presParOf" srcId="{14A7C963-FE8A-4E5C-A376-502A9EFD3643}" destId="{BEBC6D4C-8746-471F-BB23-6406D9FE4B45}" srcOrd="17" destOrd="0" presId="urn:microsoft.com/office/officeart/2016/7/layout/RepeatingBendingProcessNew"/>
    <dgm:cxn modelId="{A4CDCC29-C379-458D-8297-FC1D68F9D6C2}" type="presParOf" srcId="{BEBC6D4C-8746-471F-BB23-6406D9FE4B45}" destId="{6C2E3EC9-7FE9-4306-A3B6-F5D7A524CC1F}" srcOrd="0" destOrd="0" presId="urn:microsoft.com/office/officeart/2016/7/layout/RepeatingBendingProcessNew"/>
    <dgm:cxn modelId="{AB0FFCC8-9C3D-4E18-9691-D79E10D9394B}" type="presParOf" srcId="{14A7C963-FE8A-4E5C-A376-502A9EFD3643}" destId="{778FF4B7-3F1F-43F5-8867-60DDDCA9E0C9}" srcOrd="18" destOrd="0" presId="urn:microsoft.com/office/officeart/2016/7/layout/RepeatingBendingProcessNew"/>
    <dgm:cxn modelId="{CB1310D2-617E-4336-B94D-834C6E3466F3}" type="presParOf" srcId="{14A7C963-FE8A-4E5C-A376-502A9EFD3643}" destId="{91CD2F10-5A8C-483A-ACBA-DA2A7CA23932}" srcOrd="19" destOrd="0" presId="urn:microsoft.com/office/officeart/2016/7/layout/RepeatingBendingProcessNew"/>
    <dgm:cxn modelId="{665E2D24-1970-4CC8-A9FB-75468496689E}" type="presParOf" srcId="{91CD2F10-5A8C-483A-ACBA-DA2A7CA23932}" destId="{4580743C-B8E5-420B-AAD3-A773ABB769EB}" srcOrd="0" destOrd="0" presId="urn:microsoft.com/office/officeart/2016/7/layout/RepeatingBendingProcessNew"/>
    <dgm:cxn modelId="{940D8EEE-AA74-4BDF-ACEF-A55E92485503}" type="presParOf" srcId="{14A7C963-FE8A-4E5C-A376-502A9EFD3643}" destId="{ECADE748-9940-483D-B94D-EE08793296DE}" srcOrd="20" destOrd="0" presId="urn:microsoft.com/office/officeart/2016/7/layout/RepeatingBendingProcessNew"/>
    <dgm:cxn modelId="{BC33989F-A889-4751-B271-023B43CF4499}" type="presParOf" srcId="{14A7C963-FE8A-4E5C-A376-502A9EFD3643}" destId="{3B3A0141-631E-4C7D-A395-C28778472BD3}" srcOrd="21" destOrd="0" presId="urn:microsoft.com/office/officeart/2016/7/layout/RepeatingBendingProcessNew"/>
    <dgm:cxn modelId="{9D66B59B-0598-4E31-BD1C-85B9096DD76D}" type="presParOf" srcId="{3B3A0141-631E-4C7D-A395-C28778472BD3}" destId="{4207F8C3-B38A-48A6-BC2B-4B7D90BA324F}" srcOrd="0" destOrd="0" presId="urn:microsoft.com/office/officeart/2016/7/layout/RepeatingBendingProcessNew"/>
    <dgm:cxn modelId="{1EA7CDEB-C5EB-4F95-A483-A1052F958B26}" type="presParOf" srcId="{14A7C963-FE8A-4E5C-A376-502A9EFD3643}" destId="{7B6172A2-FCC1-4AF2-BB23-1567755FA5A6}" srcOrd="22" destOrd="0" presId="urn:microsoft.com/office/officeart/2016/7/layout/RepeatingBendingProcessNew"/>
    <dgm:cxn modelId="{A1069D81-1E71-43CF-92E6-D7324C763EEE}" type="presParOf" srcId="{14A7C963-FE8A-4E5C-A376-502A9EFD3643}" destId="{315D7C30-3D2A-409E-A9C5-440602ACD2BC}" srcOrd="23" destOrd="0" presId="urn:microsoft.com/office/officeart/2016/7/layout/RepeatingBendingProcessNew"/>
    <dgm:cxn modelId="{AA45C3B3-3A11-4AAE-A938-7877C054C260}" type="presParOf" srcId="{315D7C30-3D2A-409E-A9C5-440602ACD2BC}" destId="{04696C1F-C38A-4ED7-9297-28F758CB6011}" srcOrd="0" destOrd="0" presId="urn:microsoft.com/office/officeart/2016/7/layout/RepeatingBendingProcessNew"/>
    <dgm:cxn modelId="{D75855C5-6A02-49BD-8295-1AAB8A935325}" type="presParOf" srcId="{14A7C963-FE8A-4E5C-A376-502A9EFD3643}" destId="{FF9288AB-AB7F-43BE-BE20-79AAB4430B76}" srcOrd="24" destOrd="0" presId="urn:microsoft.com/office/officeart/2016/7/layout/RepeatingBendingProcessNew"/>
    <dgm:cxn modelId="{BCA531BA-D321-415B-9487-B25505621840}" type="presParOf" srcId="{14A7C963-FE8A-4E5C-A376-502A9EFD3643}" destId="{7FB7ECD3-F67F-4FAA-9FD3-91CDCFAC0628}" srcOrd="25" destOrd="0" presId="urn:microsoft.com/office/officeart/2016/7/layout/RepeatingBendingProcessNew"/>
    <dgm:cxn modelId="{52FB5671-39F8-47BC-B484-E9C0438CB5A4}" type="presParOf" srcId="{7FB7ECD3-F67F-4FAA-9FD3-91CDCFAC0628}" destId="{34F8FD23-4A7C-44D3-966E-130D9F8A1994}" srcOrd="0" destOrd="0" presId="urn:microsoft.com/office/officeart/2016/7/layout/RepeatingBendingProcessNew"/>
    <dgm:cxn modelId="{D301FEDE-6549-427C-843F-49C5B164B63D}" type="presParOf" srcId="{14A7C963-FE8A-4E5C-A376-502A9EFD3643}" destId="{366DDBC5-BDFA-44F5-AE47-E6A8FB6C9748}" srcOrd="26" destOrd="0" presId="urn:microsoft.com/office/officeart/2016/7/layout/RepeatingBendingProcessNew"/>
    <dgm:cxn modelId="{D8272B24-C397-4B2B-9528-894E9B33557F}" type="presParOf" srcId="{14A7C963-FE8A-4E5C-A376-502A9EFD3643}" destId="{3D5BF8A0-85FD-4C4F-B0AA-58BAD1DDE842}" srcOrd="27" destOrd="0" presId="urn:microsoft.com/office/officeart/2016/7/layout/RepeatingBendingProcessNew"/>
    <dgm:cxn modelId="{2739B9F2-92B1-480C-87F0-C97CB55A5A1C}" type="presParOf" srcId="{3D5BF8A0-85FD-4C4F-B0AA-58BAD1DDE842}" destId="{59D70493-CCFA-4F3F-A60C-1A812E869D8D}" srcOrd="0" destOrd="0" presId="urn:microsoft.com/office/officeart/2016/7/layout/RepeatingBendingProcessNew"/>
    <dgm:cxn modelId="{522EB6AF-7333-4A2B-9197-DFD8787C5824}" type="presParOf" srcId="{14A7C963-FE8A-4E5C-A376-502A9EFD3643}" destId="{C0B3152C-914A-4011-AB74-99A87DC78B49}" srcOrd="28" destOrd="0" presId="urn:microsoft.com/office/officeart/2016/7/layout/RepeatingBendingProcessNew"/>
    <dgm:cxn modelId="{8CFE8CC3-48CE-4671-86EE-6D63ABFBCE2C}" type="presParOf" srcId="{14A7C963-FE8A-4E5C-A376-502A9EFD3643}" destId="{285D55A2-BC50-4A4F-A7CB-A0DF7D519938}" srcOrd="29" destOrd="0" presId="urn:microsoft.com/office/officeart/2016/7/layout/RepeatingBendingProcessNew"/>
    <dgm:cxn modelId="{3E23B6DE-EA83-4F82-ACFA-AB0FA8F72196}" type="presParOf" srcId="{285D55A2-BC50-4A4F-A7CB-A0DF7D519938}" destId="{F7E8C1F9-2179-4093-9150-6C07E263714B}" srcOrd="0" destOrd="0" presId="urn:microsoft.com/office/officeart/2016/7/layout/RepeatingBendingProcessNew"/>
    <dgm:cxn modelId="{9736BE65-AB42-4B98-95E9-DBB615E3CF3B}" type="presParOf" srcId="{14A7C963-FE8A-4E5C-A376-502A9EFD3643}" destId="{B3188845-CAD5-40E8-8B24-3BE086A08CD8}" srcOrd="30" destOrd="0" presId="urn:microsoft.com/office/officeart/2016/7/layout/RepeatingBendingProcessNew"/>
    <dgm:cxn modelId="{73CE01C1-756E-4245-8F25-0DC1CADA7149}" type="presParOf" srcId="{14A7C963-FE8A-4E5C-A376-502A9EFD3643}" destId="{D109A531-7A26-4C74-B184-135959F8B73D}" srcOrd="31" destOrd="0" presId="urn:microsoft.com/office/officeart/2016/7/layout/RepeatingBendingProcessNew"/>
    <dgm:cxn modelId="{82D4A1BB-6231-45E7-8038-C6EA163B69F5}" type="presParOf" srcId="{D109A531-7A26-4C74-B184-135959F8B73D}" destId="{C1EECF44-D23E-451F-A7F2-FCA93164A1BE}" srcOrd="0" destOrd="0" presId="urn:microsoft.com/office/officeart/2016/7/layout/RepeatingBendingProcessNew"/>
    <dgm:cxn modelId="{ACA14FFC-1CCF-4EF2-A4A4-D56E4CA85879}" type="presParOf" srcId="{14A7C963-FE8A-4E5C-A376-502A9EFD3643}" destId="{3F270369-18CE-41F9-A10D-8348FB91FD35}" srcOrd="32" destOrd="0" presId="urn:microsoft.com/office/officeart/2016/7/layout/RepeatingBendingProcessNew"/>
    <dgm:cxn modelId="{710D26B1-A90C-4720-9B08-28761601AFDD}" type="presParOf" srcId="{14A7C963-FE8A-4E5C-A376-502A9EFD3643}" destId="{E25077B6-020D-47DE-B953-7F8AFED072C9}" srcOrd="33" destOrd="0" presId="urn:microsoft.com/office/officeart/2016/7/layout/RepeatingBendingProcessNew"/>
    <dgm:cxn modelId="{69A14162-E122-4DDE-83B3-197326253BB2}" type="presParOf" srcId="{E25077B6-020D-47DE-B953-7F8AFED072C9}" destId="{C3347276-CE6B-4759-87EA-5C7D7640C799}" srcOrd="0" destOrd="0" presId="urn:microsoft.com/office/officeart/2016/7/layout/RepeatingBendingProcessNew"/>
    <dgm:cxn modelId="{7FE1A362-55D9-456E-A2EC-DFFC4CA0167A}" type="presParOf" srcId="{14A7C963-FE8A-4E5C-A376-502A9EFD3643}" destId="{5AA4AE75-3260-408A-9906-E74FE368B05E}" srcOrd="3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F19C2-2F53-4EF4-AEA7-528B2F671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E2AB6CF-94A4-48E8-838B-1F6CF7BC626E}">
      <dgm:prSet custT="1"/>
      <dgm:spPr/>
      <dgm:t>
        <a:bodyPr/>
        <a:lstStyle/>
        <a:p>
          <a:pPr>
            <a:lnSpc>
              <a:spcPct val="100000"/>
            </a:lnSpc>
          </a:pPr>
          <a:r>
            <a:rPr lang="de-DE" sz="2000" dirty="0"/>
            <a:t>Erstelle eine </a:t>
          </a:r>
          <a:r>
            <a:rPr lang="de-DE" sz="2000" b="1" dirty="0"/>
            <a:t>Progress Bar</a:t>
          </a:r>
          <a:r>
            <a:rPr lang="de-DE" sz="2000" dirty="0"/>
            <a:t>, die anzeigt, wie lange es dauert bis der Spieler teleportiert wird.</a:t>
          </a:r>
          <a:br>
            <a:rPr lang="de-DE" sz="2000" dirty="0"/>
          </a:br>
          <a:r>
            <a:rPr lang="de-DE" sz="2000" dirty="0"/>
            <a:t>(Widget </a:t>
          </a:r>
          <a:r>
            <a:rPr lang="de-DE" sz="2000" dirty="0" err="1"/>
            <a:t>Blueprint</a:t>
          </a:r>
          <a:r>
            <a:rPr lang="de-DE" sz="2000" dirty="0"/>
            <a:t>) </a:t>
          </a:r>
          <a:endParaRPr lang="en-US" sz="2000" dirty="0"/>
        </a:p>
      </dgm:t>
    </dgm:pt>
    <dgm:pt modelId="{B5ED3024-FA48-4ED3-AA02-F8EE3C9ECFC7}" type="parTrans" cxnId="{8675A93F-1A74-4FAB-BB4E-8B97B5A5633E}">
      <dgm:prSet/>
      <dgm:spPr/>
      <dgm:t>
        <a:bodyPr/>
        <a:lstStyle/>
        <a:p>
          <a:endParaRPr lang="en-US"/>
        </a:p>
      </dgm:t>
    </dgm:pt>
    <dgm:pt modelId="{27A6983F-3584-418E-AB40-124F1AC97EC6}" type="sibTrans" cxnId="{8675A93F-1A74-4FAB-BB4E-8B97B5A5633E}">
      <dgm:prSet/>
      <dgm:spPr/>
      <dgm:t>
        <a:bodyPr/>
        <a:lstStyle/>
        <a:p>
          <a:endParaRPr lang="en-US"/>
        </a:p>
      </dgm:t>
    </dgm:pt>
    <dgm:pt modelId="{F7AD2B09-4776-42AA-8556-0B1B6444BD13}">
      <dgm:prSet custT="1"/>
      <dgm:spPr/>
      <dgm:t>
        <a:bodyPr/>
        <a:lstStyle/>
        <a:p>
          <a:pPr>
            <a:lnSpc>
              <a:spcPct val="100000"/>
            </a:lnSpc>
          </a:pPr>
          <a:r>
            <a:rPr lang="de-DE" sz="2000" dirty="0"/>
            <a:t>Füge eine Verzögerung (Delay) für den </a:t>
          </a:r>
          <a:r>
            <a:rPr lang="de-DE" sz="2000" dirty="0" err="1"/>
            <a:t>Teleport</a:t>
          </a:r>
          <a:r>
            <a:rPr lang="de-DE" sz="2000" dirty="0"/>
            <a:t> hinzu und sorge für anzeigen des Widgets.</a:t>
          </a:r>
          <a:br>
            <a:rPr lang="de-DE" sz="2000" dirty="0"/>
          </a:br>
          <a:r>
            <a:rPr lang="de-DE" sz="2000" dirty="0"/>
            <a:t>(</a:t>
          </a:r>
          <a:r>
            <a:rPr lang="de-DE" sz="2000" dirty="0" err="1"/>
            <a:t>Widgets_TP</a:t>
          </a:r>
          <a:r>
            <a:rPr lang="de-DE" sz="2000" dirty="0"/>
            <a:t>: </a:t>
          </a:r>
          <a:r>
            <a:rPr lang="de-DE" sz="2000" dirty="0" err="1"/>
            <a:t>FancyTeleport</a:t>
          </a:r>
          <a:r>
            <a:rPr lang="de-DE" sz="2000" dirty="0"/>
            <a:t>)</a:t>
          </a:r>
          <a:endParaRPr lang="en-US" sz="2000" dirty="0"/>
        </a:p>
      </dgm:t>
    </dgm:pt>
    <dgm:pt modelId="{7BAE51B7-D570-4601-881E-DD7940BB80BF}" type="parTrans" cxnId="{F39B24B8-77AE-408E-B8D4-1D14842F66FF}">
      <dgm:prSet/>
      <dgm:spPr/>
      <dgm:t>
        <a:bodyPr/>
        <a:lstStyle/>
        <a:p>
          <a:endParaRPr lang="en-US"/>
        </a:p>
      </dgm:t>
    </dgm:pt>
    <dgm:pt modelId="{453A6186-B028-458D-BD45-40FD286CBFB3}" type="sibTrans" cxnId="{F39B24B8-77AE-408E-B8D4-1D14842F66FF}">
      <dgm:prSet/>
      <dgm:spPr/>
      <dgm:t>
        <a:bodyPr/>
        <a:lstStyle/>
        <a:p>
          <a:endParaRPr lang="en-US"/>
        </a:p>
      </dgm:t>
    </dgm:pt>
    <dgm:pt modelId="{FC8F820D-2027-43CB-AA53-41E58FFC6156}">
      <dgm:prSet custT="1"/>
      <dgm:spPr/>
      <dgm:t>
        <a:bodyPr/>
        <a:lstStyle/>
        <a:p>
          <a:pPr>
            <a:lnSpc>
              <a:spcPct val="100000"/>
            </a:lnSpc>
          </a:pPr>
          <a:r>
            <a:rPr lang="de-DE" dirty="0"/>
            <a:t> </a:t>
          </a:r>
          <a:r>
            <a:rPr lang="de-DE" sz="2000" dirty="0"/>
            <a:t>Quellen dazu in /Game/</a:t>
          </a:r>
          <a:r>
            <a:rPr lang="de-DE" sz="2000" dirty="0" err="1"/>
            <a:t>SocialSkills_Beispiele</a:t>
          </a:r>
          <a:r>
            <a:rPr lang="de-DE" sz="2000" dirty="0"/>
            <a:t>/</a:t>
          </a:r>
          <a:r>
            <a:rPr lang="de-DE" sz="2000" dirty="0" err="1"/>
            <a:t>TeleporterExample</a:t>
          </a:r>
          <a:r>
            <a:rPr lang="de-DE" sz="2000" dirty="0"/>
            <a:t>/</a:t>
          </a:r>
          <a:r>
            <a:rPr lang="de-DE" sz="2000" dirty="0" err="1"/>
            <a:t>Aufgabe_Widget</a:t>
          </a:r>
          <a:endParaRPr lang="en-US" dirty="0"/>
        </a:p>
      </dgm:t>
    </dgm:pt>
    <dgm:pt modelId="{97A21FA0-3106-42BB-A53D-FEC04AEBC568}" type="parTrans" cxnId="{5F16E150-6792-458B-8DB0-88A069799002}">
      <dgm:prSet/>
      <dgm:spPr/>
      <dgm:t>
        <a:bodyPr/>
        <a:lstStyle/>
        <a:p>
          <a:endParaRPr lang="de-DE"/>
        </a:p>
      </dgm:t>
    </dgm:pt>
    <dgm:pt modelId="{D02587D0-0879-4544-B8F4-58471A79238E}" type="sibTrans" cxnId="{5F16E150-6792-458B-8DB0-88A069799002}">
      <dgm:prSet/>
      <dgm:spPr/>
      <dgm:t>
        <a:bodyPr/>
        <a:lstStyle/>
        <a:p>
          <a:endParaRPr lang="de-DE"/>
        </a:p>
      </dgm:t>
    </dgm:pt>
    <dgm:pt modelId="{81865576-4759-47C4-B980-E6D9A285072F}" type="pres">
      <dgm:prSet presAssocID="{1F6F19C2-2F53-4EF4-AEA7-528B2F671E06}" presName="hierChild1" presStyleCnt="0">
        <dgm:presLayoutVars>
          <dgm:chPref val="1"/>
          <dgm:dir/>
          <dgm:animOne val="branch"/>
          <dgm:animLvl val="lvl"/>
          <dgm:resizeHandles/>
        </dgm:presLayoutVars>
      </dgm:prSet>
      <dgm:spPr/>
    </dgm:pt>
    <dgm:pt modelId="{36AA5609-AB22-4A71-BE83-5A71D7026802}" type="pres">
      <dgm:prSet presAssocID="{BE2AB6CF-94A4-48E8-838B-1F6CF7BC626E}" presName="hierRoot1" presStyleCnt="0"/>
      <dgm:spPr/>
    </dgm:pt>
    <dgm:pt modelId="{E7481085-DB20-44F0-8C01-A89E5999453C}" type="pres">
      <dgm:prSet presAssocID="{BE2AB6CF-94A4-48E8-838B-1F6CF7BC626E}" presName="composite" presStyleCnt="0"/>
      <dgm:spPr/>
    </dgm:pt>
    <dgm:pt modelId="{E574C72E-B10D-4E0B-AA94-966FA2C0AD7C}" type="pres">
      <dgm:prSet presAssocID="{BE2AB6CF-94A4-48E8-838B-1F6CF7BC626E}" presName="background" presStyleLbl="node0" presStyleIdx="0" presStyleCnt="3"/>
      <dgm:spPr/>
    </dgm:pt>
    <dgm:pt modelId="{822D93C3-D858-489B-BB86-F1619EE866A9}" type="pres">
      <dgm:prSet presAssocID="{BE2AB6CF-94A4-48E8-838B-1F6CF7BC626E}" presName="text" presStyleLbl="fgAcc0" presStyleIdx="0" presStyleCnt="3">
        <dgm:presLayoutVars>
          <dgm:chPref val="3"/>
        </dgm:presLayoutVars>
      </dgm:prSet>
      <dgm:spPr/>
    </dgm:pt>
    <dgm:pt modelId="{E7F441D6-5030-4B80-BA45-5870E85FFCEF}" type="pres">
      <dgm:prSet presAssocID="{BE2AB6CF-94A4-48E8-838B-1F6CF7BC626E}" presName="hierChild2" presStyleCnt="0"/>
      <dgm:spPr/>
    </dgm:pt>
    <dgm:pt modelId="{BEC808FE-775C-4B03-A2BE-4FCD21ADFEBD}" type="pres">
      <dgm:prSet presAssocID="{F7AD2B09-4776-42AA-8556-0B1B6444BD13}" presName="hierRoot1" presStyleCnt="0"/>
      <dgm:spPr/>
    </dgm:pt>
    <dgm:pt modelId="{29A28E0A-71A5-4C86-9F92-B97D9712F29A}" type="pres">
      <dgm:prSet presAssocID="{F7AD2B09-4776-42AA-8556-0B1B6444BD13}" presName="composite" presStyleCnt="0"/>
      <dgm:spPr/>
    </dgm:pt>
    <dgm:pt modelId="{30EDD003-439C-4E79-BAF8-2F1E17F47AF5}" type="pres">
      <dgm:prSet presAssocID="{F7AD2B09-4776-42AA-8556-0B1B6444BD13}" presName="background" presStyleLbl="node0" presStyleIdx="1" presStyleCnt="3"/>
      <dgm:spPr/>
    </dgm:pt>
    <dgm:pt modelId="{21B28886-F9CE-4D8C-AFDD-5F3CD24AB50C}" type="pres">
      <dgm:prSet presAssocID="{F7AD2B09-4776-42AA-8556-0B1B6444BD13}" presName="text" presStyleLbl="fgAcc0" presStyleIdx="1" presStyleCnt="3">
        <dgm:presLayoutVars>
          <dgm:chPref val="3"/>
        </dgm:presLayoutVars>
      </dgm:prSet>
      <dgm:spPr/>
    </dgm:pt>
    <dgm:pt modelId="{81F813E3-EA19-400A-8C73-89B6BE5B5AE0}" type="pres">
      <dgm:prSet presAssocID="{F7AD2B09-4776-42AA-8556-0B1B6444BD13}" presName="hierChild2" presStyleCnt="0"/>
      <dgm:spPr/>
    </dgm:pt>
    <dgm:pt modelId="{2DD85A22-CD9D-4DA9-8206-DCAC1561CADC}" type="pres">
      <dgm:prSet presAssocID="{FC8F820D-2027-43CB-AA53-41E58FFC6156}" presName="hierRoot1" presStyleCnt="0"/>
      <dgm:spPr/>
    </dgm:pt>
    <dgm:pt modelId="{825699F7-03EB-44E6-A7F3-9FF0337BCD66}" type="pres">
      <dgm:prSet presAssocID="{FC8F820D-2027-43CB-AA53-41E58FFC6156}" presName="composite" presStyleCnt="0"/>
      <dgm:spPr/>
    </dgm:pt>
    <dgm:pt modelId="{E7E56BAB-4938-4A70-AB57-3A6BEA4A5A95}" type="pres">
      <dgm:prSet presAssocID="{FC8F820D-2027-43CB-AA53-41E58FFC6156}" presName="background" presStyleLbl="node0" presStyleIdx="2" presStyleCnt="3"/>
      <dgm:spPr/>
    </dgm:pt>
    <dgm:pt modelId="{30B3E48E-D46B-45D7-B37D-EB175B693E88}" type="pres">
      <dgm:prSet presAssocID="{FC8F820D-2027-43CB-AA53-41E58FFC6156}" presName="text" presStyleLbl="fgAcc0" presStyleIdx="2" presStyleCnt="3">
        <dgm:presLayoutVars>
          <dgm:chPref val="3"/>
        </dgm:presLayoutVars>
      </dgm:prSet>
      <dgm:spPr/>
    </dgm:pt>
    <dgm:pt modelId="{AFAE157A-82F4-4098-914B-CA0FC27D1611}" type="pres">
      <dgm:prSet presAssocID="{FC8F820D-2027-43CB-AA53-41E58FFC6156}" presName="hierChild2" presStyleCnt="0"/>
      <dgm:spPr/>
    </dgm:pt>
  </dgm:ptLst>
  <dgm:cxnLst>
    <dgm:cxn modelId="{00CE7E33-6684-49CF-9A6A-777924B99CFD}" type="presOf" srcId="{BE2AB6CF-94A4-48E8-838B-1F6CF7BC626E}" destId="{822D93C3-D858-489B-BB86-F1619EE866A9}" srcOrd="0" destOrd="0" presId="urn:microsoft.com/office/officeart/2005/8/layout/hierarchy1"/>
    <dgm:cxn modelId="{EA330637-F566-464D-86F2-D70B4D912144}" type="presOf" srcId="{F7AD2B09-4776-42AA-8556-0B1B6444BD13}" destId="{21B28886-F9CE-4D8C-AFDD-5F3CD24AB50C}" srcOrd="0" destOrd="0" presId="urn:microsoft.com/office/officeart/2005/8/layout/hierarchy1"/>
    <dgm:cxn modelId="{8675A93F-1A74-4FAB-BB4E-8B97B5A5633E}" srcId="{1F6F19C2-2F53-4EF4-AEA7-528B2F671E06}" destId="{BE2AB6CF-94A4-48E8-838B-1F6CF7BC626E}" srcOrd="0" destOrd="0" parTransId="{B5ED3024-FA48-4ED3-AA02-F8EE3C9ECFC7}" sibTransId="{27A6983F-3584-418E-AB40-124F1AC97EC6}"/>
    <dgm:cxn modelId="{5F16E150-6792-458B-8DB0-88A069799002}" srcId="{1F6F19C2-2F53-4EF4-AEA7-528B2F671E06}" destId="{FC8F820D-2027-43CB-AA53-41E58FFC6156}" srcOrd="2" destOrd="0" parTransId="{97A21FA0-3106-42BB-A53D-FEC04AEBC568}" sibTransId="{D02587D0-0879-4544-B8F4-58471A79238E}"/>
    <dgm:cxn modelId="{F39B24B8-77AE-408E-B8D4-1D14842F66FF}" srcId="{1F6F19C2-2F53-4EF4-AEA7-528B2F671E06}" destId="{F7AD2B09-4776-42AA-8556-0B1B6444BD13}" srcOrd="1" destOrd="0" parTransId="{7BAE51B7-D570-4601-881E-DD7940BB80BF}" sibTransId="{453A6186-B028-458D-BD45-40FD286CBFB3}"/>
    <dgm:cxn modelId="{904D41F7-FEE4-481A-90E6-6E5EC9A2703A}" type="presOf" srcId="{1F6F19C2-2F53-4EF4-AEA7-528B2F671E06}" destId="{81865576-4759-47C4-B980-E6D9A285072F}" srcOrd="0" destOrd="0" presId="urn:microsoft.com/office/officeart/2005/8/layout/hierarchy1"/>
    <dgm:cxn modelId="{F6364AF8-0114-4808-90A6-25B2AE5B5EDA}" type="presOf" srcId="{FC8F820D-2027-43CB-AA53-41E58FFC6156}" destId="{30B3E48E-D46B-45D7-B37D-EB175B693E88}" srcOrd="0" destOrd="0" presId="urn:microsoft.com/office/officeart/2005/8/layout/hierarchy1"/>
    <dgm:cxn modelId="{E25C5F9B-A37B-4576-AFB2-0BEE93A4ABE1}" type="presParOf" srcId="{81865576-4759-47C4-B980-E6D9A285072F}" destId="{36AA5609-AB22-4A71-BE83-5A71D7026802}" srcOrd="0" destOrd="0" presId="urn:microsoft.com/office/officeart/2005/8/layout/hierarchy1"/>
    <dgm:cxn modelId="{C759615C-7D23-4683-BBFC-967E6E415821}" type="presParOf" srcId="{36AA5609-AB22-4A71-BE83-5A71D7026802}" destId="{E7481085-DB20-44F0-8C01-A89E5999453C}" srcOrd="0" destOrd="0" presId="urn:microsoft.com/office/officeart/2005/8/layout/hierarchy1"/>
    <dgm:cxn modelId="{02AB9D4A-4F4D-46D8-B9C1-2FF7B601D504}" type="presParOf" srcId="{E7481085-DB20-44F0-8C01-A89E5999453C}" destId="{E574C72E-B10D-4E0B-AA94-966FA2C0AD7C}" srcOrd="0" destOrd="0" presId="urn:microsoft.com/office/officeart/2005/8/layout/hierarchy1"/>
    <dgm:cxn modelId="{571CB7BA-1B7E-4AA6-8709-E56CE9904A53}" type="presParOf" srcId="{E7481085-DB20-44F0-8C01-A89E5999453C}" destId="{822D93C3-D858-489B-BB86-F1619EE866A9}" srcOrd="1" destOrd="0" presId="urn:microsoft.com/office/officeart/2005/8/layout/hierarchy1"/>
    <dgm:cxn modelId="{1A932563-D5BB-464D-AA77-C8D4D8985E78}" type="presParOf" srcId="{36AA5609-AB22-4A71-BE83-5A71D7026802}" destId="{E7F441D6-5030-4B80-BA45-5870E85FFCEF}" srcOrd="1" destOrd="0" presId="urn:microsoft.com/office/officeart/2005/8/layout/hierarchy1"/>
    <dgm:cxn modelId="{8806BF72-0918-44D5-BB3E-FA41E755A03F}" type="presParOf" srcId="{81865576-4759-47C4-B980-E6D9A285072F}" destId="{BEC808FE-775C-4B03-A2BE-4FCD21ADFEBD}" srcOrd="1" destOrd="0" presId="urn:microsoft.com/office/officeart/2005/8/layout/hierarchy1"/>
    <dgm:cxn modelId="{FF198F4D-D7E3-43B4-BC88-219DE46DE318}" type="presParOf" srcId="{BEC808FE-775C-4B03-A2BE-4FCD21ADFEBD}" destId="{29A28E0A-71A5-4C86-9F92-B97D9712F29A}" srcOrd="0" destOrd="0" presId="urn:microsoft.com/office/officeart/2005/8/layout/hierarchy1"/>
    <dgm:cxn modelId="{EEF61C07-F385-45E7-8166-FD82BC72EE06}" type="presParOf" srcId="{29A28E0A-71A5-4C86-9F92-B97D9712F29A}" destId="{30EDD003-439C-4E79-BAF8-2F1E17F47AF5}" srcOrd="0" destOrd="0" presId="urn:microsoft.com/office/officeart/2005/8/layout/hierarchy1"/>
    <dgm:cxn modelId="{6F350A45-A8A8-47C4-BD5A-25DE139A7D71}" type="presParOf" srcId="{29A28E0A-71A5-4C86-9F92-B97D9712F29A}" destId="{21B28886-F9CE-4D8C-AFDD-5F3CD24AB50C}" srcOrd="1" destOrd="0" presId="urn:microsoft.com/office/officeart/2005/8/layout/hierarchy1"/>
    <dgm:cxn modelId="{923B859B-DE55-43C0-8208-9D6AB804CFA3}" type="presParOf" srcId="{BEC808FE-775C-4B03-A2BE-4FCD21ADFEBD}" destId="{81F813E3-EA19-400A-8C73-89B6BE5B5AE0}" srcOrd="1" destOrd="0" presId="urn:microsoft.com/office/officeart/2005/8/layout/hierarchy1"/>
    <dgm:cxn modelId="{716444B0-917C-4746-BAB8-09BC9A2F4CF6}" type="presParOf" srcId="{81865576-4759-47C4-B980-E6D9A285072F}" destId="{2DD85A22-CD9D-4DA9-8206-DCAC1561CADC}" srcOrd="2" destOrd="0" presId="urn:microsoft.com/office/officeart/2005/8/layout/hierarchy1"/>
    <dgm:cxn modelId="{67F3ADFA-E094-4212-B070-4C082A4AC132}" type="presParOf" srcId="{2DD85A22-CD9D-4DA9-8206-DCAC1561CADC}" destId="{825699F7-03EB-44E6-A7F3-9FF0337BCD66}" srcOrd="0" destOrd="0" presId="urn:microsoft.com/office/officeart/2005/8/layout/hierarchy1"/>
    <dgm:cxn modelId="{0B5C3D05-BB92-46D6-B9CB-A5F0E4367A18}" type="presParOf" srcId="{825699F7-03EB-44E6-A7F3-9FF0337BCD66}" destId="{E7E56BAB-4938-4A70-AB57-3A6BEA4A5A95}" srcOrd="0" destOrd="0" presId="urn:microsoft.com/office/officeart/2005/8/layout/hierarchy1"/>
    <dgm:cxn modelId="{14F9BF06-65A2-4CBA-A301-63A4C835E619}" type="presParOf" srcId="{825699F7-03EB-44E6-A7F3-9FF0337BCD66}" destId="{30B3E48E-D46B-45D7-B37D-EB175B693E88}" srcOrd="1" destOrd="0" presId="urn:microsoft.com/office/officeart/2005/8/layout/hierarchy1"/>
    <dgm:cxn modelId="{DCBAF057-A4FB-42C7-AC30-CE13EE41D1BE}" type="presParOf" srcId="{2DD85A22-CD9D-4DA9-8206-DCAC1561CADC}" destId="{AFAE157A-82F4-4098-914B-CA0FC27D16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F3052-6F89-49D6-B80D-07D852E54FD0}">
      <dsp:nvSpPr>
        <dsp:cNvPr id="0" name=""/>
        <dsp:cNvSpPr/>
      </dsp:nvSpPr>
      <dsp:spPr>
        <a:xfrm>
          <a:off x="1241096"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280896"/>
        <a:ext cx="10652" cy="2132"/>
      </dsp:txXfrm>
    </dsp:sp>
    <dsp:sp modelId="{8432715B-6305-4816-9E82-6D1F95960046}">
      <dsp:nvSpPr>
        <dsp:cNvPr id="0" name=""/>
        <dsp:cNvSpPr/>
      </dsp:nvSpPr>
      <dsp:spPr>
        <a:xfrm>
          <a:off x="316582"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Wichtige Begriffe</a:t>
          </a:r>
        </a:p>
      </dsp:txBody>
      <dsp:txXfrm>
        <a:off x="316582" y="4068"/>
        <a:ext cx="926314" cy="555788"/>
      </dsp:txXfrm>
    </dsp:sp>
    <dsp:sp modelId="{03E80B29-890D-4E09-847B-E9E4C0DBE9C5}">
      <dsp:nvSpPr>
        <dsp:cNvPr id="0" name=""/>
        <dsp:cNvSpPr/>
      </dsp:nvSpPr>
      <dsp:spPr>
        <a:xfrm>
          <a:off x="2380462"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80896"/>
        <a:ext cx="10652" cy="2132"/>
      </dsp:txXfrm>
    </dsp:sp>
    <dsp:sp modelId="{A4DD5E6E-0407-4370-B379-BE47A2F632F8}">
      <dsp:nvSpPr>
        <dsp:cNvPr id="0" name=""/>
        <dsp:cNvSpPr/>
      </dsp:nvSpPr>
      <dsp:spPr>
        <a:xfrm>
          <a:off x="1455948"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Blueprint Types</a:t>
          </a:r>
        </a:p>
      </dsp:txBody>
      <dsp:txXfrm>
        <a:off x="1455948" y="4068"/>
        <a:ext cx="926314" cy="555788"/>
      </dsp:txXfrm>
    </dsp:sp>
    <dsp:sp modelId="{69F9F361-9682-409A-9741-9FC6C9109D4B}">
      <dsp:nvSpPr>
        <dsp:cNvPr id="0" name=""/>
        <dsp:cNvSpPr/>
      </dsp:nvSpPr>
      <dsp:spPr>
        <a:xfrm>
          <a:off x="3519829"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3605729" y="280896"/>
        <a:ext cx="10652" cy="2132"/>
      </dsp:txXfrm>
    </dsp:sp>
    <dsp:sp modelId="{CAE1E71D-D337-4C86-8B23-E949D2506138}">
      <dsp:nvSpPr>
        <dsp:cNvPr id="0" name=""/>
        <dsp:cNvSpPr/>
      </dsp:nvSpPr>
      <dsp:spPr>
        <a:xfrm>
          <a:off x="2595315"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Editor</a:t>
          </a:r>
        </a:p>
      </dsp:txBody>
      <dsp:txXfrm>
        <a:off x="2595315" y="4068"/>
        <a:ext cx="926314" cy="555788"/>
      </dsp:txXfrm>
    </dsp:sp>
    <dsp:sp modelId="{253F1705-D028-4105-AB4B-22E1137D00EF}">
      <dsp:nvSpPr>
        <dsp:cNvPr id="0" name=""/>
        <dsp:cNvSpPr/>
      </dsp:nvSpPr>
      <dsp:spPr>
        <a:xfrm>
          <a:off x="779739" y="55805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648216"/>
        <a:ext cx="171236" cy="2132"/>
      </dsp:txXfrm>
    </dsp:sp>
    <dsp:sp modelId="{F085DFD6-6CA0-4EC2-8ECB-2980ECD6E39A}">
      <dsp:nvSpPr>
        <dsp:cNvPr id="0" name=""/>
        <dsp:cNvSpPr/>
      </dsp:nvSpPr>
      <dsp:spPr>
        <a:xfrm>
          <a:off x="3734681"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Graphing</a:t>
          </a:r>
        </a:p>
      </dsp:txBody>
      <dsp:txXfrm>
        <a:off x="3734681" y="4068"/>
        <a:ext cx="926314" cy="555788"/>
      </dsp:txXfrm>
    </dsp:sp>
    <dsp:sp modelId="{8C8C087B-4A68-4D78-94E0-7FE8F2155901}">
      <dsp:nvSpPr>
        <dsp:cNvPr id="0" name=""/>
        <dsp:cNvSpPr/>
      </dsp:nvSpPr>
      <dsp:spPr>
        <a:xfrm>
          <a:off x="1241096"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049737"/>
        <a:ext cx="10652" cy="2132"/>
      </dsp:txXfrm>
    </dsp:sp>
    <dsp:sp modelId="{1D76985D-9702-4724-96C7-9C2638FA86EE}">
      <dsp:nvSpPr>
        <dsp:cNvPr id="0" name=""/>
        <dsp:cNvSpPr/>
      </dsp:nvSpPr>
      <dsp:spPr>
        <a:xfrm>
          <a:off x="316582"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Kommentare</a:t>
          </a:r>
        </a:p>
      </dsp:txBody>
      <dsp:txXfrm>
        <a:off x="316582" y="772909"/>
        <a:ext cx="926314" cy="555788"/>
      </dsp:txXfrm>
    </dsp:sp>
    <dsp:sp modelId="{73164D1D-F78C-408F-9B80-EB37379A2740}">
      <dsp:nvSpPr>
        <dsp:cNvPr id="0" name=""/>
        <dsp:cNvSpPr/>
      </dsp:nvSpPr>
      <dsp:spPr>
        <a:xfrm>
          <a:off x="2380462"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049737"/>
        <a:ext cx="10652" cy="2132"/>
      </dsp:txXfrm>
    </dsp:sp>
    <dsp:sp modelId="{A6256458-6349-4FA6-8378-F5E5FFF0D16A}">
      <dsp:nvSpPr>
        <dsp:cNvPr id="0" name=""/>
        <dsp:cNvSpPr/>
      </dsp:nvSpPr>
      <dsp:spPr>
        <a:xfrm>
          <a:off x="1455948"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Funktionen</a:t>
          </a:r>
        </a:p>
      </dsp:txBody>
      <dsp:txXfrm>
        <a:off x="1455948" y="772909"/>
        <a:ext cx="926314" cy="555788"/>
      </dsp:txXfrm>
    </dsp:sp>
    <dsp:sp modelId="{80342E2C-3B0A-4B16-BD69-4C15ACBAA34B}">
      <dsp:nvSpPr>
        <dsp:cNvPr id="0" name=""/>
        <dsp:cNvSpPr/>
      </dsp:nvSpPr>
      <dsp:spPr>
        <a:xfrm>
          <a:off x="3519829"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049737"/>
        <a:ext cx="10652" cy="2132"/>
      </dsp:txXfrm>
    </dsp:sp>
    <dsp:sp modelId="{158EDFB7-1A90-407D-A82C-D4AFEAA578FC}">
      <dsp:nvSpPr>
        <dsp:cNvPr id="0" name=""/>
        <dsp:cNvSpPr/>
      </dsp:nvSpPr>
      <dsp:spPr>
        <a:xfrm>
          <a:off x="2595315"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Sprachfeatures</a:t>
          </a:r>
        </a:p>
      </dsp:txBody>
      <dsp:txXfrm>
        <a:off x="2595315" y="772909"/>
        <a:ext cx="926314" cy="555788"/>
      </dsp:txXfrm>
    </dsp:sp>
    <dsp:sp modelId="{AB13AFE0-B17F-462C-A581-33D91306D8AD}">
      <dsp:nvSpPr>
        <dsp:cNvPr id="0" name=""/>
        <dsp:cNvSpPr/>
      </dsp:nvSpPr>
      <dsp:spPr>
        <a:xfrm>
          <a:off x="779739" y="132689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1417057"/>
        <a:ext cx="171236" cy="2132"/>
      </dsp:txXfrm>
    </dsp:sp>
    <dsp:sp modelId="{72CCEAD8-4B17-4764-A4B5-37D01465496C}">
      <dsp:nvSpPr>
        <dsp:cNvPr id="0" name=""/>
        <dsp:cNvSpPr/>
      </dsp:nvSpPr>
      <dsp:spPr>
        <a:xfrm>
          <a:off x="3734681"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(Selfdestruct)</a:t>
          </a:r>
        </a:p>
      </dsp:txBody>
      <dsp:txXfrm>
        <a:off x="3734681" y="772909"/>
        <a:ext cx="926314" cy="555788"/>
      </dsp:txXfrm>
    </dsp:sp>
    <dsp:sp modelId="{BEBC6D4C-8746-471F-BB23-6406D9FE4B45}">
      <dsp:nvSpPr>
        <dsp:cNvPr id="0" name=""/>
        <dsp:cNvSpPr/>
      </dsp:nvSpPr>
      <dsp:spPr>
        <a:xfrm>
          <a:off x="1241096"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818578"/>
        <a:ext cx="10652" cy="2132"/>
      </dsp:txXfrm>
    </dsp:sp>
    <dsp:sp modelId="{7B79D8DF-B2D3-4E31-ABB5-B924C3854282}">
      <dsp:nvSpPr>
        <dsp:cNvPr id="0" name=""/>
        <dsp:cNvSpPr/>
      </dsp:nvSpPr>
      <dsp:spPr>
        <a:xfrm>
          <a:off x="316582"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Makros</a:t>
          </a:r>
        </a:p>
      </dsp:txBody>
      <dsp:txXfrm>
        <a:off x="316582" y="1541750"/>
        <a:ext cx="926314" cy="555788"/>
      </dsp:txXfrm>
    </dsp:sp>
    <dsp:sp modelId="{91CD2F10-5A8C-483A-ACBA-DA2A7CA23932}">
      <dsp:nvSpPr>
        <dsp:cNvPr id="0" name=""/>
        <dsp:cNvSpPr/>
      </dsp:nvSpPr>
      <dsp:spPr>
        <a:xfrm>
          <a:off x="2380462"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818578"/>
        <a:ext cx="10652" cy="2132"/>
      </dsp:txXfrm>
    </dsp:sp>
    <dsp:sp modelId="{778FF4B7-3F1F-43F5-8867-60DDDCA9E0C9}">
      <dsp:nvSpPr>
        <dsp:cNvPr id="0" name=""/>
        <dsp:cNvSpPr/>
      </dsp:nvSpPr>
      <dsp:spPr>
        <a:xfrm>
          <a:off x="1455948"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Events</a:t>
          </a:r>
        </a:p>
      </dsp:txBody>
      <dsp:txXfrm>
        <a:off x="1455948" y="1541750"/>
        <a:ext cx="926314" cy="555788"/>
      </dsp:txXfrm>
    </dsp:sp>
    <dsp:sp modelId="{3B3A0141-631E-4C7D-A395-C28778472BD3}">
      <dsp:nvSpPr>
        <dsp:cNvPr id="0" name=""/>
        <dsp:cNvSpPr/>
      </dsp:nvSpPr>
      <dsp:spPr>
        <a:xfrm>
          <a:off x="3519829"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818578"/>
        <a:ext cx="10652" cy="2132"/>
      </dsp:txXfrm>
    </dsp:sp>
    <dsp:sp modelId="{ECADE748-9940-483D-B94D-EE08793296DE}">
      <dsp:nvSpPr>
        <dsp:cNvPr id="0" name=""/>
        <dsp:cNvSpPr/>
      </dsp:nvSpPr>
      <dsp:spPr>
        <a:xfrm>
          <a:off x="2595315"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(Respawn)</a:t>
          </a:r>
        </a:p>
      </dsp:txBody>
      <dsp:txXfrm>
        <a:off x="2595315" y="1541750"/>
        <a:ext cx="926314" cy="555788"/>
      </dsp:txXfrm>
    </dsp:sp>
    <dsp:sp modelId="{315D7C30-3D2A-409E-A9C5-440602ACD2BC}">
      <dsp:nvSpPr>
        <dsp:cNvPr id="0" name=""/>
        <dsp:cNvSpPr/>
      </dsp:nvSpPr>
      <dsp:spPr>
        <a:xfrm>
          <a:off x="779739" y="2095738"/>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185898"/>
        <a:ext cx="171236" cy="2132"/>
      </dsp:txXfrm>
    </dsp:sp>
    <dsp:sp modelId="{7B6172A2-FCC1-4AF2-BB23-1567755FA5A6}">
      <dsp:nvSpPr>
        <dsp:cNvPr id="0" name=""/>
        <dsp:cNvSpPr/>
      </dsp:nvSpPr>
      <dsp:spPr>
        <a:xfrm>
          <a:off x="3734681"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Kollisionen</a:t>
          </a:r>
          <a:endParaRPr lang="en-US" sz="1200" kern="1200" dirty="0"/>
        </a:p>
      </dsp:txBody>
      <dsp:txXfrm>
        <a:off x="3734681" y="1541750"/>
        <a:ext cx="926314" cy="555788"/>
      </dsp:txXfrm>
    </dsp:sp>
    <dsp:sp modelId="{7FB7ECD3-F67F-4FAA-9FD3-91CDCFAC0628}">
      <dsp:nvSpPr>
        <dsp:cNvPr id="0" name=""/>
        <dsp:cNvSpPr/>
      </dsp:nvSpPr>
      <dsp:spPr>
        <a:xfrm>
          <a:off x="1241096"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1326996" y="2587419"/>
        <a:ext cx="10652" cy="2132"/>
      </dsp:txXfrm>
    </dsp:sp>
    <dsp:sp modelId="{FF9288AB-AB7F-43BE-BE20-79AAB4430B76}">
      <dsp:nvSpPr>
        <dsp:cNvPr id="0" name=""/>
        <dsp:cNvSpPr/>
      </dsp:nvSpPr>
      <dsp:spPr>
        <a:xfrm>
          <a:off x="316582"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Components</a:t>
          </a:r>
        </a:p>
      </dsp:txBody>
      <dsp:txXfrm>
        <a:off x="316582" y="2310591"/>
        <a:ext cx="926314" cy="555788"/>
      </dsp:txXfrm>
    </dsp:sp>
    <dsp:sp modelId="{3D5BF8A0-85FD-4C4F-B0AA-58BAD1DDE842}">
      <dsp:nvSpPr>
        <dsp:cNvPr id="0" name=""/>
        <dsp:cNvSpPr/>
      </dsp:nvSpPr>
      <dsp:spPr>
        <a:xfrm>
          <a:off x="2380462"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587419"/>
        <a:ext cx="10652" cy="2132"/>
      </dsp:txXfrm>
    </dsp:sp>
    <dsp:sp modelId="{366DDBC5-BDFA-44F5-AE47-E6A8FB6C9748}">
      <dsp:nvSpPr>
        <dsp:cNvPr id="0" name=""/>
        <dsp:cNvSpPr/>
      </dsp:nvSpPr>
      <dsp:spPr>
        <a:xfrm>
          <a:off x="1455948"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Beispiel</a:t>
          </a:r>
          <a:r>
            <a:rPr lang="en-US" sz="1200" kern="1200" dirty="0"/>
            <a:t> (Teleporter)</a:t>
          </a:r>
        </a:p>
      </dsp:txBody>
      <dsp:txXfrm>
        <a:off x="1455948" y="2310591"/>
        <a:ext cx="926314" cy="555788"/>
      </dsp:txXfrm>
    </dsp:sp>
    <dsp:sp modelId="{285D55A2-BC50-4A4F-A7CB-A0DF7D519938}">
      <dsp:nvSpPr>
        <dsp:cNvPr id="0" name=""/>
        <dsp:cNvSpPr/>
      </dsp:nvSpPr>
      <dsp:spPr>
        <a:xfrm>
          <a:off x="3519829"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2587419"/>
        <a:ext cx="10652" cy="2132"/>
      </dsp:txXfrm>
    </dsp:sp>
    <dsp:sp modelId="{C0B3152C-914A-4011-AB74-99A87DC78B49}">
      <dsp:nvSpPr>
        <dsp:cNvPr id="0" name=""/>
        <dsp:cNvSpPr/>
      </dsp:nvSpPr>
      <dsp:spPr>
        <a:xfrm>
          <a:off x="2595315"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Widgets</a:t>
          </a:r>
        </a:p>
      </dsp:txBody>
      <dsp:txXfrm>
        <a:off x="2595315" y="2310591"/>
        <a:ext cx="926314" cy="555788"/>
      </dsp:txXfrm>
    </dsp:sp>
    <dsp:sp modelId="{D109A531-7A26-4C74-B184-135959F8B73D}">
      <dsp:nvSpPr>
        <dsp:cNvPr id="0" name=""/>
        <dsp:cNvSpPr/>
      </dsp:nvSpPr>
      <dsp:spPr>
        <a:xfrm>
          <a:off x="779739" y="2864579"/>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954739"/>
        <a:ext cx="171236" cy="2132"/>
      </dsp:txXfrm>
    </dsp:sp>
    <dsp:sp modelId="{B3188845-CAD5-40E8-8B24-3BE086A08CD8}">
      <dsp:nvSpPr>
        <dsp:cNvPr id="0" name=""/>
        <dsp:cNvSpPr/>
      </dsp:nvSpPr>
      <dsp:spPr>
        <a:xfrm>
          <a:off x="3734681"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(Progress Bar)</a:t>
          </a:r>
        </a:p>
      </dsp:txBody>
      <dsp:txXfrm>
        <a:off x="3734681" y="2310591"/>
        <a:ext cx="926314" cy="555788"/>
      </dsp:txXfrm>
    </dsp:sp>
    <dsp:sp modelId="{E25077B6-020D-47DE-B953-7F8AFED072C9}">
      <dsp:nvSpPr>
        <dsp:cNvPr id="0" name=""/>
        <dsp:cNvSpPr/>
      </dsp:nvSpPr>
      <dsp:spPr>
        <a:xfrm>
          <a:off x="1241096" y="3311606"/>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3356259"/>
        <a:ext cx="10652" cy="2132"/>
      </dsp:txXfrm>
    </dsp:sp>
    <dsp:sp modelId="{3F270369-18CE-41F9-A10D-8348FB91FD35}">
      <dsp:nvSpPr>
        <dsp:cNvPr id="0" name=""/>
        <dsp:cNvSpPr/>
      </dsp:nvSpPr>
      <dsp:spPr>
        <a:xfrm>
          <a:off x="316582"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Weitere Resourcen</a:t>
          </a:r>
        </a:p>
      </dsp:txBody>
      <dsp:txXfrm>
        <a:off x="316582" y="3079431"/>
        <a:ext cx="926314" cy="555788"/>
      </dsp:txXfrm>
    </dsp:sp>
    <dsp:sp modelId="{5AA4AE75-3260-408A-9906-E74FE368B05E}">
      <dsp:nvSpPr>
        <dsp:cNvPr id="0" name=""/>
        <dsp:cNvSpPr/>
      </dsp:nvSpPr>
      <dsp:spPr>
        <a:xfrm>
          <a:off x="1455948"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Ende?</a:t>
          </a:r>
        </a:p>
      </dsp:txBody>
      <dsp:txXfrm>
        <a:off x="1455948" y="3079431"/>
        <a:ext cx="926314" cy="555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4C72E-B10D-4E0B-AA94-966FA2C0AD7C}">
      <dsp:nvSpPr>
        <dsp:cNvPr id="0" name=""/>
        <dsp:cNvSpPr/>
      </dsp:nvSpPr>
      <dsp:spPr>
        <a:xfrm>
          <a:off x="0"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D93C3-D858-489B-BB86-F1619EE866A9}">
      <dsp:nvSpPr>
        <dsp:cNvPr id="0" name=""/>
        <dsp:cNvSpPr/>
      </dsp:nvSpPr>
      <dsp:spPr>
        <a:xfrm>
          <a:off x="328612"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Erstelle eine </a:t>
          </a:r>
          <a:r>
            <a:rPr lang="de-DE" sz="2000" b="1" kern="1200" dirty="0"/>
            <a:t>Progress Bar</a:t>
          </a:r>
          <a:r>
            <a:rPr lang="de-DE" sz="2000" kern="1200" dirty="0"/>
            <a:t>, die anzeigt, wie lange es dauert bis der Spieler teleportiert wird.</a:t>
          </a:r>
          <a:br>
            <a:rPr lang="de-DE" sz="2000" kern="1200" dirty="0"/>
          </a:br>
          <a:r>
            <a:rPr lang="de-DE" sz="2000" kern="1200" dirty="0"/>
            <a:t>(Widget </a:t>
          </a:r>
          <a:r>
            <a:rPr lang="de-DE" sz="2000" kern="1200" dirty="0" err="1"/>
            <a:t>Blueprint</a:t>
          </a:r>
          <a:r>
            <a:rPr lang="de-DE" sz="2000" kern="1200" dirty="0"/>
            <a:t>) </a:t>
          </a:r>
          <a:endParaRPr lang="en-US" sz="2000" kern="1200" dirty="0"/>
        </a:p>
      </dsp:txBody>
      <dsp:txXfrm>
        <a:off x="383617" y="1031670"/>
        <a:ext cx="2847502" cy="1768010"/>
      </dsp:txXfrm>
    </dsp:sp>
    <dsp:sp modelId="{30EDD003-439C-4E79-BAF8-2F1E17F47AF5}">
      <dsp:nvSpPr>
        <dsp:cNvPr id="0" name=""/>
        <dsp:cNvSpPr/>
      </dsp:nvSpPr>
      <dsp:spPr>
        <a:xfrm>
          <a:off x="3614737"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B28886-F9CE-4D8C-AFDD-5F3CD24AB50C}">
      <dsp:nvSpPr>
        <dsp:cNvPr id="0" name=""/>
        <dsp:cNvSpPr/>
      </dsp:nvSpPr>
      <dsp:spPr>
        <a:xfrm>
          <a:off x="3943350"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Füge eine Verzögerung (Delay) für den </a:t>
          </a:r>
          <a:r>
            <a:rPr lang="de-DE" sz="2000" kern="1200" dirty="0" err="1"/>
            <a:t>Teleport</a:t>
          </a:r>
          <a:r>
            <a:rPr lang="de-DE" sz="2000" kern="1200" dirty="0"/>
            <a:t> hinzu und sorge für anzeigen des Widgets.</a:t>
          </a:r>
          <a:br>
            <a:rPr lang="de-DE" sz="2000" kern="1200" dirty="0"/>
          </a:br>
          <a:r>
            <a:rPr lang="de-DE" sz="2000" kern="1200" dirty="0"/>
            <a:t>(</a:t>
          </a:r>
          <a:r>
            <a:rPr lang="de-DE" sz="2000" kern="1200" dirty="0" err="1"/>
            <a:t>Widgets_TP</a:t>
          </a:r>
          <a:r>
            <a:rPr lang="de-DE" sz="2000" kern="1200" dirty="0"/>
            <a:t>: </a:t>
          </a:r>
          <a:r>
            <a:rPr lang="de-DE" sz="2000" kern="1200" dirty="0" err="1"/>
            <a:t>FancyTeleport</a:t>
          </a:r>
          <a:r>
            <a:rPr lang="de-DE" sz="2000" kern="1200" dirty="0"/>
            <a:t>)</a:t>
          </a:r>
          <a:endParaRPr lang="en-US" sz="2000" kern="1200" dirty="0"/>
        </a:p>
      </dsp:txBody>
      <dsp:txXfrm>
        <a:off x="3998355" y="1031670"/>
        <a:ext cx="2847502" cy="1768010"/>
      </dsp:txXfrm>
    </dsp:sp>
    <dsp:sp modelId="{E7E56BAB-4938-4A70-AB57-3A6BEA4A5A95}">
      <dsp:nvSpPr>
        <dsp:cNvPr id="0" name=""/>
        <dsp:cNvSpPr/>
      </dsp:nvSpPr>
      <dsp:spPr>
        <a:xfrm>
          <a:off x="7229475"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3E48E-D46B-45D7-B37D-EB175B693E88}">
      <dsp:nvSpPr>
        <dsp:cNvPr id="0" name=""/>
        <dsp:cNvSpPr/>
      </dsp:nvSpPr>
      <dsp:spPr>
        <a:xfrm>
          <a:off x="7558087"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2889250">
            <a:lnSpc>
              <a:spcPct val="100000"/>
            </a:lnSpc>
            <a:spcBef>
              <a:spcPct val="0"/>
            </a:spcBef>
            <a:spcAft>
              <a:spcPct val="35000"/>
            </a:spcAft>
            <a:buNone/>
          </a:pPr>
          <a:r>
            <a:rPr lang="de-DE" kern="1200" dirty="0"/>
            <a:t> </a:t>
          </a:r>
          <a:r>
            <a:rPr lang="de-DE" sz="2000" kern="1200" dirty="0"/>
            <a:t>Quellen dazu in /Game/</a:t>
          </a:r>
          <a:r>
            <a:rPr lang="de-DE" sz="2000" kern="1200" dirty="0" err="1"/>
            <a:t>SocialSkills_Beispiele</a:t>
          </a:r>
          <a:r>
            <a:rPr lang="de-DE" sz="2000" kern="1200" dirty="0"/>
            <a:t>/</a:t>
          </a:r>
          <a:r>
            <a:rPr lang="de-DE" sz="2000" kern="1200" dirty="0" err="1"/>
            <a:t>TeleporterExample</a:t>
          </a:r>
          <a:r>
            <a:rPr lang="de-DE" sz="2000" kern="1200" dirty="0"/>
            <a:t>/</a:t>
          </a:r>
          <a:r>
            <a:rPr lang="de-DE" sz="2000" kern="1200" dirty="0" err="1"/>
            <a:t>Aufgabe_Widget</a:t>
          </a:r>
          <a:endParaRPr lang="en-US" kern="1200" dirty="0"/>
        </a:p>
      </dsp:txBody>
      <dsp:txXfrm>
        <a:off x="7613092" y="1031670"/>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picgames.com/documentation/en-us/unreal-engine/creating-dispatcher-events-in-unreal-engine"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ev.epicgames.com/documentation/en-us/unreal-engine/events-in-unreal-engine" TargetMode="External"/><Relationship Id="rId4" Type="http://schemas.openxmlformats.org/officeDocument/2006/relationships/hyperlink" Target="https://dev.epicgames.com/documentation/en-us/unreal-engine/event-dispatchers-in-unreal-engin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c628100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c628100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1c628100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13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56F3-8CFA-7FC9-71D0-48370EC8134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683C31-8B56-4482-D2EF-C8A76505372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E3216F-F72A-2E51-4BA0-5D4D874E6C6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B51794A-B4F0-3D06-3E74-8EFA66F779A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039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9D2E-9D03-4456-9CFC-E573258537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C33BF98-D55D-C560-E5FA-4C0691D014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3C2351-44A2-3BFD-2523-2CCDB3BC2E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C74A188-9098-79CE-FC5B-527216114D3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16</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030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5EA5-BB88-64F3-6413-C41B063233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7135F1-4FAE-D6C6-FF98-CA7DEECCCD7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7C47F5C-BE04-9C3F-B7E0-0EC06D2F79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A2A3B15-A4E6-ED2F-1193-6420F43B8FF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17</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356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ACD68-2589-4187-5CF5-D30DFF027D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FA90147-DDC6-D2A9-F91A-F56B85A756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4F388E1-E4A6-C1C7-A949-A48234770DE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B883911-36BC-7E87-F3C6-40DF0B7BBE4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303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BBBB-DC25-85CA-0CE8-8E3ED41B1E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EA4A2D-3CFB-465A-5608-F79D21C4F94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736D171-CC92-730B-BFE9-F9A23541677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20EFAA1-DD81-EB2D-8679-7BB8B2BD389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498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01CF4-4324-E9F4-7910-826B2AB116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5CA4D6-8AFF-2AE2-048E-9EAC0D07FD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DCF5AC-C1C6-119C-3FA5-1F6231964CB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CC69C16-9210-1DB5-07B6-CB055740B5E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09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https://www.friends-event.de/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659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https://www.reddit.com/r/unrealengine/comments/pf5w0a/why_blueprints_are_bringing_us_closer_to_the/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341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https://techarthub.com/10-tips-for-blueprint-organization-in-unreal-engine/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706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https://www.flaticon.com/free-icon/git_6022862?term=branch&amp;page=1&amp;position=7&amp;origin=search&amp;related_id=6022862</a:t>
            </a:r>
          </a:p>
          <a:p>
            <a:pPr marL="0" lvl="0" indent="0" algn="l" rtl="0">
              <a:spcBef>
                <a:spcPts val="0"/>
              </a:spcBef>
              <a:spcAft>
                <a:spcPts val="0"/>
              </a:spcAft>
              <a:buNone/>
            </a:pPr>
            <a:r>
              <a:rPr lang="de-DE" dirty="0"/>
              <a:t>https://www.flaticon.com/free-icon/process_3078984?term=sequence&amp;page=1&amp;position=4&amp;origin=search&amp;related_id=3078984</a:t>
            </a:r>
          </a:p>
          <a:p>
            <a:pPr marL="0" lvl="0" indent="0" algn="l" rtl="0">
              <a:spcBef>
                <a:spcPts val="0"/>
              </a:spcBef>
              <a:spcAft>
                <a:spcPts val="0"/>
              </a:spcAft>
              <a:buNone/>
            </a:pPr>
            <a:r>
              <a:rPr lang="de-DE" dirty="0"/>
              <a:t>https://www.flaticon.com/free-icon/hub_9384086?term=branch&amp;page=1&amp;position=4&amp;origin=search&amp;related_id=9384086</a:t>
            </a:r>
          </a:p>
          <a:p>
            <a:pPr marL="0" lvl="0" indent="0" algn="l" rtl="0">
              <a:spcBef>
                <a:spcPts val="0"/>
              </a:spcBef>
              <a:spcAft>
                <a:spcPts val="0"/>
              </a:spcAft>
              <a:buNone/>
            </a:pPr>
            <a:r>
              <a:rPr lang="de-DE" dirty="0"/>
              <a:t>https://www.flaticon.com/free-icon/flip-flops_1926497?term=flip+flop&amp;page=1&amp;position=3&amp;origin=search&amp;related_id=1926497</a:t>
            </a:r>
          </a:p>
          <a:p>
            <a:pPr marL="0" lvl="0" indent="0" algn="l" rtl="0">
              <a:spcBef>
                <a:spcPts val="0"/>
              </a:spcBef>
              <a:spcAft>
                <a:spcPts val="0"/>
              </a:spcAft>
              <a:buNone/>
            </a:pPr>
            <a:r>
              <a:rPr lang="de-DE" dirty="0"/>
              <a:t>https://www.flaticon.com/free-icon/refresh_2546743?term=loop&amp;page=1&amp;position=6&amp;origin=search&amp;related_id=2546743</a:t>
            </a:r>
          </a:p>
          <a:p>
            <a:pPr marL="0" lvl="0" indent="0" algn="l" rtl="0">
              <a:spcBef>
                <a:spcPts val="0"/>
              </a:spcBef>
              <a:spcAft>
                <a:spcPts val="0"/>
              </a:spcAft>
              <a:buNone/>
            </a:pPr>
            <a:r>
              <a:rPr lang="de-DE" dirty="0"/>
              <a:t>https://www.flaticon.com/free-icon/twig_9213012?term=branch&amp;page=1&amp;position=31&amp;origin=search&amp;related_id=9213012</a:t>
            </a:r>
          </a:p>
          <a:p>
            <a:pPr marL="0" lvl="0" indent="0" algn="l" rtl="0">
              <a:spcBef>
                <a:spcPts val="0"/>
              </a:spcBef>
              <a:spcAft>
                <a:spcPts val="0"/>
              </a:spcAft>
              <a:buNone/>
            </a:pPr>
            <a:r>
              <a:rPr lang="de-DE" dirty="0"/>
              <a:t>https://depositphotos.com/vector/flow-control-valve-icon-357970082.html</a:t>
            </a:r>
            <a:endParaRPr dirty="0"/>
          </a:p>
        </p:txBody>
      </p:sp>
      <p:sp>
        <p:nvSpPr>
          <p:cNvPr id="293" name="Google Shape;29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https://www.masterduelmeta.com/cards/Self-Destruct%20Button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9544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05C5-4A4E-1CA4-D3F1-74B4DDC1DD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6C3154-8D15-F8EA-ABC4-BFFE7CCF8C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A0CD8B9-D7D4-434F-320D-B8B4F0A26E4C}"/>
              </a:ext>
            </a:extLst>
          </p:cNvPr>
          <p:cNvSpPr>
            <a:spLocks noGrp="1"/>
          </p:cNvSpPr>
          <p:nvPr>
            <p:ph type="body" idx="1"/>
          </p:nvPr>
        </p:nvSpPr>
        <p:spPr/>
        <p:txBody>
          <a:bodyPr/>
          <a:lstStyle/>
          <a:p>
            <a:r>
              <a:rPr lang="de-DE" dirty="0"/>
              <a:t>https://www.masterduelmeta.com/cards/Self-Destruct%20Button</a:t>
            </a:r>
          </a:p>
        </p:txBody>
      </p:sp>
      <p:sp>
        <p:nvSpPr>
          <p:cNvPr id="4" name="Foliennummernplatzhalter 3">
            <a:extLst>
              <a:ext uri="{FF2B5EF4-FFF2-40B4-BE49-F238E27FC236}">
                <a16:creationId xmlns:a16="http://schemas.microsoft.com/office/drawing/2014/main" id="{F9F37CFE-A4D7-BE0B-4DFC-3E72EECA995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326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F0375DA-DDAA-9FDA-C5CC-FFC539D46E2D}"/>
            </a:ext>
          </a:extLst>
        </p:cNvPr>
        <p:cNvGrpSpPr/>
        <p:nvPr/>
      </p:nvGrpSpPr>
      <p:grpSpPr>
        <a:xfrm>
          <a:off x="0" y="0"/>
          <a:ext cx="0" cy="0"/>
          <a:chOff x="0" y="0"/>
          <a:chExt cx="0" cy="0"/>
        </a:xfrm>
      </p:grpSpPr>
      <p:sp>
        <p:nvSpPr>
          <p:cNvPr id="347" name="Google Shape;347;p18:notes">
            <a:extLst>
              <a:ext uri="{FF2B5EF4-FFF2-40B4-BE49-F238E27FC236}">
                <a16:creationId xmlns:a16="http://schemas.microsoft.com/office/drawing/2014/main" id="{F9713C72-B2BD-E1EE-DC67-F09269A056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a:extLst>
              <a:ext uri="{FF2B5EF4-FFF2-40B4-BE49-F238E27FC236}">
                <a16:creationId xmlns:a16="http://schemas.microsoft.com/office/drawing/2014/main" id="{9C223398-90AE-DE0D-4A49-870E36FB03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86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https://www.irvingtexas.com/events/</a:t>
            </a:r>
          </a:p>
          <a:p>
            <a:pPr marL="228600" lvl="0" indent="-228600" algn="l" rtl="0">
              <a:lnSpc>
                <a:spcPct val="90000"/>
              </a:lnSpc>
              <a:spcBef>
                <a:spcPts val="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3">
                  <a:extLst>
                    <a:ext uri="{A12FA001-AC4F-418D-AE19-62706E023703}">
                      <ahyp:hlinkClr xmlns:ahyp="http://schemas.microsoft.com/office/drawing/2018/hyperlinkcolor" val="tx"/>
                    </a:ext>
                  </a:extLst>
                </a:hlinkClick>
              </a:rPr>
              <a:t>https://dev.epicgames.com/documentation/en-us/unreal-engine/creating-dispatcher-events-in-unreal-engine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https://dev.epicgames.com/documentation/en-us/unreal-engine/event-dispatchers-in-unreal-engine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https://dev.epicgames.com/documentation/en-us/unreal-engine/events-in-unreal-engine</a:t>
            </a:r>
            <a:endParaRPr lang="de-DE" b="0" dirty="0"/>
          </a:p>
          <a:p>
            <a:pPr marL="228600" lvl="0" indent="-228600" algn="l" rtl="0">
              <a:lnSpc>
                <a:spcPct val="90000"/>
              </a:lnSpc>
              <a:spcBef>
                <a:spcPts val="2200"/>
              </a:spcBef>
              <a:spcAft>
                <a:spcPts val="0"/>
              </a:spcAft>
              <a:buClr>
                <a:srgbClr val="CACACA"/>
              </a:buClr>
              <a:buSzPts val="1800"/>
              <a:buChar char="•"/>
            </a:pPr>
            <a:r>
              <a:rPr lang="de-DE" sz="1200" b="0" i="0" u="none" strike="noStrike" dirty="0">
                <a:solidFill>
                  <a:srgbClr val="CACACA"/>
                </a:solidFill>
                <a:latin typeface="Average"/>
                <a:ea typeface="Average"/>
                <a:cs typeface="Average"/>
                <a:sym typeface="Average"/>
              </a:rPr>
              <a:t>https://dev.epicgames.com/documentation/en-us/unreal-engine/custom-events-in-unreal-engine</a:t>
            </a:r>
            <a:endParaRPr lang="de-DE" b="0" dirty="0"/>
          </a:p>
          <a:p>
            <a:pPr marL="0" lvl="0" indent="0" algn="l" rtl="0">
              <a:spcBef>
                <a:spcPts val="0"/>
              </a:spcBef>
              <a:spcAft>
                <a:spcPts val="0"/>
              </a:spcAft>
              <a:buNone/>
            </a:pPr>
            <a:endParaRPr dirty="0"/>
          </a:p>
        </p:txBody>
      </p:sp>
      <p:sp>
        <p:nvSpPr>
          <p:cNvPr id="403" name="Google Shape;4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https://www.flaticon.com/free-icon/wizard_1680365?term=character&amp;page=1&amp;position=6&amp;origin=search&amp;related_id=1680365</a:t>
            </a:r>
            <a:endParaRPr dirty="0"/>
          </a:p>
        </p:txBody>
      </p:sp>
      <p:sp>
        <p:nvSpPr>
          <p:cNvPr id="417" name="Google Shape;4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https://mahonefirm.com/common-causes-of-a-collision/</a:t>
            </a:r>
            <a:endParaRPr dirty="0"/>
          </a:p>
        </p:txBody>
      </p:sp>
      <p:sp>
        <p:nvSpPr>
          <p:cNvPr id="443" name="Google Shape;4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https://reflectionsonfilmandtelevision.blogspot.com/2014/05/cult-tv-theme-watch-teleportation.html</a:t>
            </a:r>
            <a:endParaRPr dirty="0"/>
          </a:p>
        </p:txBody>
      </p:sp>
      <p:sp>
        <p:nvSpPr>
          <p:cNvPr id="466" name="Google Shape;4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https://www.flaticon.com/free-icon/blueprint_7627943?term=blueprint&amp;page=1&amp;position=5&amp;origin=search&amp;related_id=7627943</a:t>
            </a:r>
          </a:p>
          <a:p>
            <a:pPr marL="0" lvl="0" indent="0" algn="l" rtl="0">
              <a:spcBef>
                <a:spcPts val="0"/>
              </a:spcBef>
              <a:spcAft>
                <a:spcPts val="0"/>
              </a:spcAft>
              <a:buNone/>
            </a:pPr>
            <a:r>
              <a:rPr lang="de-DE" dirty="0"/>
              <a:t>https://www.flaticon.com/free-icon/casting_4514934?term=actor&amp;page=1&amp;position=1&amp;origin=search&amp;related_id=4514934</a:t>
            </a:r>
            <a:endParaRPr dirty="0"/>
          </a:p>
        </p:txBody>
      </p:sp>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1c6281000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1c6281000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https://www.reddit.com/r/robocoproguecity/comments/17nyjko/i_am_stuck_on_a_quest_the_ncp_is_in_the_ground/</a:t>
            </a:r>
            <a:endParaRPr dirty="0"/>
          </a:p>
        </p:txBody>
      </p:sp>
      <p:sp>
        <p:nvSpPr>
          <p:cNvPr id="539" name="Google Shape;539;g31c6281000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https://www.flaticon.com/free-icon/bounding-box_17615121?term=bounds&amp;page=1&amp;position=3&amp;origin=search&amp;related_id=17615121</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https://www.giantbomb.com/forums/general-discussion-30/horrible-game-interfaces-1783666/</a:t>
            </a:r>
            <a:endParaRPr dirty="0"/>
          </a:p>
        </p:txBody>
      </p:sp>
      <p:sp>
        <p:nvSpPr>
          <p:cNvPr id="571" name="Google Shape;57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57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https://www.flaticon.com/free-icon/abstract_7444340?term=component&amp;page=1&amp;position=4&amp;origin=search&amp;related_id=7444340</a:t>
            </a:r>
          </a:p>
          <a:p>
            <a:pPr marL="0" lvl="0" indent="0" algn="l" rtl="0">
              <a:spcBef>
                <a:spcPts val="0"/>
              </a:spcBef>
              <a:spcAft>
                <a:spcPts val="0"/>
              </a:spcAft>
              <a:buNone/>
            </a:pPr>
            <a:r>
              <a:rPr lang="de-DE" dirty="0"/>
              <a:t>https://www.flaticon.com/free-icon/pawn_864639?term=pawn&amp;page=1&amp;position=10&amp;origin=search&amp;related_id=864639</a:t>
            </a:r>
          </a:p>
          <a:p>
            <a:pPr marL="0" lvl="0" indent="0" algn="l" rtl="0">
              <a:spcBef>
                <a:spcPts val="0"/>
              </a:spcBef>
              <a:spcAft>
                <a:spcPts val="0"/>
              </a:spcAft>
              <a:buNone/>
            </a:pPr>
            <a:r>
              <a:rPr lang="de-DE" dirty="0"/>
              <a:t>https://www.flaticon.com/free-icon/game-controller_8002123?term=controller&amp;page=1&amp;position=12&amp;origin=search&amp;related_id=8002123</a:t>
            </a:r>
            <a:endParaRPr dirty="0"/>
          </a:p>
        </p:txBody>
      </p:sp>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https://www.flaticon.com/free-icons/ui</a:t>
            </a: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69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920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https://www.flaticon.com/free-icon/book_3251356?term=rules&amp;page=1&amp;position=6&amp;origin=search&amp;related_id=3251356</a:t>
            </a:r>
          </a:p>
          <a:p>
            <a:pPr marL="0" lvl="0" indent="0" algn="l" rtl="0">
              <a:spcBef>
                <a:spcPts val="0"/>
              </a:spcBef>
              <a:spcAft>
                <a:spcPts val="0"/>
              </a:spcAft>
              <a:buNone/>
            </a:pPr>
            <a:r>
              <a:rPr lang="de-DE" dirty="0"/>
              <a:t>https://www.flaticon.com/free-icon/treasure-map_475489?term=map&amp;page=1&amp;position=35&amp;origin=search&amp;related_id=475489</a:t>
            </a:r>
            <a:endParaRPr dirty="0"/>
          </a:p>
        </p:txBody>
      </p:sp>
      <p:sp>
        <p:nvSpPr>
          <p:cNvPr id="154" name="Google Shape;1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https://www.careergirls.org/careers/film-video-editor/</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204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9E0B512-29CA-4866-9D2C-C399976CD979}" type="datetime1">
              <a:rPr lang="de-DE" smtClean="0"/>
              <a:t>06.01.2025</a:t>
            </a:fld>
            <a:endParaRPr/>
          </a:p>
        </p:txBody>
      </p:sp>
      <p:sp>
        <p:nvSpPr>
          <p:cNvPr id="19" name="Google Shape;1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20" name="Google Shape;2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F1727D0-7BA9-4772-B8F7-CFC1D33F0BA6}" type="datetime1">
              <a:rPr lang="de-DE" smtClean="0"/>
              <a:t>06.01.2025</a:t>
            </a:fld>
            <a:endParaRPr/>
          </a:p>
        </p:txBody>
      </p:sp>
      <p:sp>
        <p:nvSpPr>
          <p:cNvPr id="88" name="Google Shape;8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89" name="Google Shape;8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0"/>
        <p:cNvGrpSpPr/>
        <p:nvPr/>
      </p:nvGrpSpPr>
      <p:grpSpPr>
        <a:xfrm>
          <a:off x="0" y="0"/>
          <a:ext cx="0" cy="0"/>
          <a:chOff x="0" y="0"/>
          <a:chExt cx="0" cy="0"/>
        </a:xfrm>
      </p:grpSpPr>
      <p:sp>
        <p:nvSpPr>
          <p:cNvPr id="91" name="Google Shape;91;p6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6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B0793BF-DBC9-42D1-89B5-2FDAFD47D1D9}" type="datetime1">
              <a:rPr lang="de-DE" smtClean="0"/>
              <a:t>06.01.2025</a:t>
            </a:fld>
            <a:endParaRPr/>
          </a:p>
        </p:txBody>
      </p:sp>
      <p:sp>
        <p:nvSpPr>
          <p:cNvPr id="94" name="Google Shape;9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95" name="Google Shape;9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7"/>
        <p:cNvGrpSpPr/>
        <p:nvPr/>
      </p:nvGrpSpPr>
      <p:grpSpPr>
        <a:xfrm>
          <a:off x="0" y="0"/>
          <a:ext cx="0" cy="0"/>
          <a:chOff x="0" y="0"/>
          <a:chExt cx="0" cy="0"/>
        </a:xfrm>
      </p:grpSpPr>
      <p:sp>
        <p:nvSpPr>
          <p:cNvPr id="28" name="Google Shape;28;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572BC78-6235-4148-8D08-D7C003B72370}" type="datetime1">
              <a:rPr lang="de-DE" smtClean="0"/>
              <a:t>06.01.2025</a:t>
            </a:fld>
            <a:endParaRPr/>
          </a:p>
        </p:txBody>
      </p:sp>
      <p:sp>
        <p:nvSpPr>
          <p:cNvPr id="31" name="Google Shape;3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32" name="Google Shape;3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39"/>
        <p:cNvGrpSpPr/>
        <p:nvPr/>
      </p:nvGrpSpPr>
      <p:grpSpPr>
        <a:xfrm>
          <a:off x="0" y="0"/>
          <a:ext cx="0" cy="0"/>
          <a:chOff x="0" y="0"/>
          <a:chExt cx="0" cy="0"/>
        </a:xfrm>
      </p:grpSpPr>
      <p:sp>
        <p:nvSpPr>
          <p:cNvPr id="40" name="Google Shape;40;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108123E-3897-4DC7-8C96-868D35FC1C3C}" type="datetime1">
              <a:rPr lang="de-DE" smtClean="0"/>
              <a:t>06.01.2025</a:t>
            </a:fld>
            <a:endParaRPr/>
          </a:p>
        </p:txBody>
      </p:sp>
      <p:sp>
        <p:nvSpPr>
          <p:cNvPr id="43" name="Google Shape;4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44" name="Google Shape;4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5"/>
        <p:cNvGrpSpPr/>
        <p:nvPr/>
      </p:nvGrpSpPr>
      <p:grpSpPr>
        <a:xfrm>
          <a:off x="0" y="0"/>
          <a:ext cx="0" cy="0"/>
          <a:chOff x="0" y="0"/>
          <a:chExt cx="0" cy="0"/>
        </a:xfrm>
      </p:grpSpPr>
      <p:sp>
        <p:nvSpPr>
          <p:cNvPr id="46" name="Google Shape;4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0834B89-D05D-4FC7-B955-1252D844D17E}" type="datetime1">
              <a:rPr lang="de-DE" smtClean="0"/>
              <a:t>06.01.2025</a:t>
            </a:fld>
            <a:endParaRPr/>
          </a:p>
        </p:txBody>
      </p:sp>
      <p:sp>
        <p:nvSpPr>
          <p:cNvPr id="50" name="Google Shape;5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51" name="Google Shape;5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52"/>
        <p:cNvGrpSpPr/>
        <p:nvPr/>
      </p:nvGrpSpPr>
      <p:grpSpPr>
        <a:xfrm>
          <a:off x="0" y="0"/>
          <a:ext cx="0" cy="0"/>
          <a:chOff x="0" y="0"/>
          <a:chExt cx="0" cy="0"/>
        </a:xfrm>
      </p:grpSpPr>
      <p:sp>
        <p:nvSpPr>
          <p:cNvPr id="53" name="Google Shape;53;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A7B3225-A928-4780-ACAD-94744F4A2D4C}" type="datetime1">
              <a:rPr lang="de-DE" smtClean="0"/>
              <a:t>06.01.2025</a:t>
            </a:fld>
            <a:endParaRPr/>
          </a:p>
        </p:txBody>
      </p:sp>
      <p:sp>
        <p:nvSpPr>
          <p:cNvPr id="59" name="Google Shape;5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60" name="Google Shape;6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61"/>
        <p:cNvGrpSpPr/>
        <p:nvPr/>
      </p:nvGrpSpPr>
      <p:grpSpPr>
        <a:xfrm>
          <a:off x="0" y="0"/>
          <a:ext cx="0" cy="0"/>
          <a:chOff x="0" y="0"/>
          <a:chExt cx="0" cy="0"/>
        </a:xfrm>
      </p:grpSpPr>
      <p:sp>
        <p:nvSpPr>
          <p:cNvPr id="62" name="Google Shape;6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D6B8159-665F-4B47-A3A7-968773D3EF74}" type="datetime1">
              <a:rPr lang="de-DE" smtClean="0"/>
              <a:t>06.01.2025</a:t>
            </a:fld>
            <a:endParaRPr/>
          </a:p>
        </p:txBody>
      </p:sp>
      <p:sp>
        <p:nvSpPr>
          <p:cNvPr id="64" name="Google Shape;6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65" name="Google Shape;6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66"/>
        <p:cNvGrpSpPr/>
        <p:nvPr/>
      </p:nvGrpSpPr>
      <p:grpSpPr>
        <a:xfrm>
          <a:off x="0" y="0"/>
          <a:ext cx="0" cy="0"/>
          <a:chOff x="0" y="0"/>
          <a:chExt cx="0" cy="0"/>
        </a:xfrm>
      </p:grpSpPr>
      <p:sp>
        <p:nvSpPr>
          <p:cNvPr id="67" name="Google Shape;6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9852708-F4B5-4B32-BDD6-0532AF2B8447}" type="datetime1">
              <a:rPr lang="de-DE" smtClean="0"/>
              <a:t>06.01.2025</a:t>
            </a:fld>
            <a:endParaRPr/>
          </a:p>
        </p:txBody>
      </p:sp>
      <p:sp>
        <p:nvSpPr>
          <p:cNvPr id="68" name="Google Shape;6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69" name="Google Shape;6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70"/>
        <p:cNvGrpSpPr/>
        <p:nvPr/>
      </p:nvGrpSpPr>
      <p:grpSpPr>
        <a:xfrm>
          <a:off x="0" y="0"/>
          <a:ext cx="0" cy="0"/>
          <a:chOff x="0" y="0"/>
          <a:chExt cx="0" cy="0"/>
        </a:xfrm>
      </p:grpSpPr>
      <p:sp>
        <p:nvSpPr>
          <p:cNvPr id="71" name="Google Shape;71;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573A8F0-26AB-4D6C-8E78-1E9994E9B37B}" type="datetime1">
              <a:rPr lang="de-DE" smtClean="0"/>
              <a:t>06.01.2025</a:t>
            </a:fld>
            <a:endParaRPr/>
          </a:p>
        </p:txBody>
      </p:sp>
      <p:sp>
        <p:nvSpPr>
          <p:cNvPr id="75" name="Google Shape;75;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76" name="Google Shape;7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58"/>
          <p:cNvSpPr>
            <a:spLocks noGrp="1"/>
          </p:cNvSpPr>
          <p:nvPr>
            <p:ph type="pic" idx="2"/>
          </p:nvPr>
        </p:nvSpPr>
        <p:spPr>
          <a:xfrm>
            <a:off x="5183188" y="987425"/>
            <a:ext cx="6172200" cy="4873625"/>
          </a:xfrm>
          <a:prstGeom prst="rect">
            <a:avLst/>
          </a:prstGeom>
          <a:noFill/>
          <a:ln>
            <a:noFill/>
          </a:ln>
        </p:spPr>
      </p:sp>
      <p:sp>
        <p:nvSpPr>
          <p:cNvPr id="80" name="Google Shape;80;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391F760-BB2A-4BDC-B160-0277CCBEE742}" type="datetime1">
              <a:rPr lang="de-DE" smtClean="0"/>
              <a:t>06.01.2025</a:t>
            </a:fld>
            <a:endParaRPr/>
          </a:p>
        </p:txBody>
      </p:sp>
      <p:sp>
        <p:nvSpPr>
          <p:cNvPr id="82" name="Google Shape;8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83" name="Google Shape;8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fld id="{05609087-83B2-4CA0-B8CC-96C2B029A401}" type="datetime1">
              <a:rPr lang="de-DE" smtClean="0"/>
              <a:t>06.01.2025</a:t>
            </a:fld>
            <a:endParaRPr/>
          </a:p>
        </p:txBody>
      </p:sp>
      <p:sp>
        <p:nvSpPr>
          <p:cNvPr id="13" name="Google Shape;1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r>
              <a:rPr lang="de-DE"/>
              <a:t>Florian Reichle</a:t>
            </a:r>
            <a:endParaRPr/>
          </a:p>
        </p:txBody>
      </p:sp>
      <p:sp>
        <p:nvSpPr>
          <p:cNvPr id="14" name="Google Shape;1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93B22FB8-B45E-4400-A733-7A7CFEAD56DC}" type="datetime1">
              <a:rPr lang="de-DE" smtClean="0"/>
              <a:t>06.01.2025</a:t>
            </a:fld>
            <a:endParaRPr/>
          </a:p>
        </p:txBody>
      </p:sp>
      <p:sp>
        <p:nvSpPr>
          <p:cNvPr id="25" name="Google Shape;25;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de-DE"/>
              <a:t>Florian Reichle</a:t>
            </a:r>
            <a:endParaRPr/>
          </a:p>
        </p:txBody>
      </p:sp>
      <p:sp>
        <p:nvSpPr>
          <p:cNvPr id="26" name="Google Shape;2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LPcl2LBlLz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ev.epicgames.com/documentation/en-us/unreal-engine/introduction-to-blueprints-visual-scripting-in-unreal-engin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dev.epicgames.com/documentation/en-us/unreal-engine/introduction-to-blueprints-visual-scripting-in-unreal-engine" TargetMode="External"/><Relationship Id="rId4" Type="http://schemas.openxmlformats.org/officeDocument/2006/relationships/hyperlink" Target="https://www.fab.com/listings/4d251261-d98c-48e2-baee-8f4e47c6709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image" Target="../media/image88.png"/><Relationship Id="rId4" Type="http://schemas.openxmlformats.org/officeDocument/2006/relationships/image" Target="../media/image13.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31c6281000a_0_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endParaRPr/>
          </a:p>
        </p:txBody>
      </p:sp>
      <p:sp>
        <p:nvSpPr>
          <p:cNvPr id="102" name="Google Shape;102;g31c6281000a_0_0"/>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103" name="Google Shape;103;g31c6281000a_0_0" title="SocialSkillsIntro">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57" name="Google Shape;157;p5"/>
          <p:cNvGrpSpPr/>
          <p:nvPr/>
        </p:nvGrpSpPr>
        <p:grpSpPr>
          <a:xfrm>
            <a:off x="1398000" y="2188645"/>
            <a:ext cx="9396000" cy="3565014"/>
            <a:chOff x="559800" y="363020"/>
            <a:chExt cx="9396000" cy="3565014"/>
          </a:xfrm>
        </p:grpSpPr>
        <p:sp>
          <p:nvSpPr>
            <p:cNvPr id="158" name="Google Shape;158;p5"/>
            <p:cNvSpPr/>
            <p:nvPr/>
          </p:nvSpPr>
          <p:spPr>
            <a:xfrm>
              <a:off x="1747800" y="363020"/>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59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txBox="1"/>
            <p:nvPr/>
          </p:nvSpPr>
          <p:spPr>
            <a:xfrm>
              <a:off x="559800" y="2893034"/>
              <a:ext cx="4320000" cy="1035000"/>
            </a:xfrm>
            <a:prstGeom prst="rect">
              <a:avLst/>
            </a:prstGeom>
            <a:noFill/>
            <a:ln>
              <a:noFill/>
            </a:ln>
          </p:spPr>
          <p:txBody>
            <a:bodyPr spcFirstLastPara="1" wrap="square" lIns="0" tIns="0" rIns="0" bIns="0" anchor="t" anchorCtr="0">
              <a:noAutofit/>
            </a:bodyPr>
            <a:lstStyle/>
            <a:p>
              <a:pPr algn="ctr"/>
              <a:r>
                <a:rPr lang="de-DE" sz="1400" dirty="0"/>
                <a:t>Der Game Mode legt </a:t>
              </a:r>
              <a:r>
                <a:rPr lang="de-DE" sz="1400" b="1" dirty="0"/>
                <a:t>die Regeln des Spiels </a:t>
              </a:r>
              <a:r>
                <a:rPr lang="de-DE" sz="1400" dirty="0"/>
                <a:t>fest, das gespielt wird. Diese Regeln können Folgendes umfassen:</a:t>
              </a:r>
            </a:p>
            <a:p>
              <a:pPr marL="285750" indent="-285750" algn="ctr">
                <a:buFont typeface="Wingdings" panose="05000000000000000000" pitchFamily="2" charset="2"/>
                <a:buChar char="Ø"/>
              </a:pPr>
              <a:r>
                <a:rPr lang="de-DE" sz="1400" dirty="0"/>
                <a:t>Wie Spieler dem Spiel beitreten.</a:t>
              </a:r>
            </a:p>
            <a:p>
              <a:pPr marL="285750" indent="-285750" algn="ctr">
                <a:buFont typeface="Wingdings" panose="05000000000000000000" pitchFamily="2" charset="2"/>
                <a:buChar char="Ø"/>
              </a:pPr>
              <a:r>
                <a:rPr lang="de-DE" sz="1400" dirty="0"/>
                <a:t>Ob ein Spiel pausiert werden kann oder nicht.</a:t>
              </a:r>
            </a:p>
            <a:p>
              <a:pPr marL="285750" indent="-285750" algn="ctr">
                <a:buFont typeface="Wingdings" panose="05000000000000000000" pitchFamily="2" charset="2"/>
                <a:buChar char="Ø"/>
              </a:pPr>
              <a:r>
                <a:rPr lang="de-DE" sz="1400" dirty="0"/>
                <a:t>Jegliches spiel-spezifisches Verhalten, wie zum Beispiel Siegbedingungen.</a:t>
              </a:r>
            </a:p>
          </p:txBody>
        </p:sp>
        <p:sp>
          <p:nvSpPr>
            <p:cNvPr id="161" name="Google Shape;161;p5"/>
            <p:cNvSpPr/>
            <p:nvPr/>
          </p:nvSpPr>
          <p:spPr>
            <a:xfrm>
              <a:off x="6823800" y="423303"/>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635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5635800" y="2893034"/>
              <a:ext cx="432000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Level in Unreal Engine ist eine </a:t>
              </a:r>
              <a:r>
                <a:rPr lang="de-DE" sz="1400" b="1" dirty="0"/>
                <a:t>3D-Umgebung</a:t>
              </a:r>
              <a:r>
                <a:rPr lang="de-DE" sz="1400" dirty="0"/>
                <a:t>, in der Spielobjekte, Landschaften, Lichtquellen und Gameplay-Elemente platziert werden. Es dient als Schauplatz für Szenen, Missionen oder ganze Spielewelten.</a:t>
              </a:r>
              <a:endParaRPr dirty="0"/>
            </a:p>
          </p:txBody>
        </p:sp>
      </p:grpSp>
      <p:sp>
        <p:nvSpPr>
          <p:cNvPr id="2" name="Datumsplatzhalter 1">
            <a:extLst>
              <a:ext uri="{FF2B5EF4-FFF2-40B4-BE49-F238E27FC236}">
                <a16:creationId xmlns:a16="http://schemas.microsoft.com/office/drawing/2014/main" id="{8D1587AE-BE28-F030-0389-82B3F89A830D}"/>
              </a:ext>
            </a:extLst>
          </p:cNvPr>
          <p:cNvSpPr>
            <a:spLocks noGrp="1"/>
          </p:cNvSpPr>
          <p:nvPr>
            <p:ph type="dt" idx="10"/>
          </p:nvPr>
        </p:nvSpPr>
        <p:spPr/>
        <p:txBody>
          <a:bodyPr/>
          <a:lstStyle/>
          <a:p>
            <a:fld id="{694394F2-19F6-4FDD-BB32-7A1752AE91F0}" type="datetime1">
              <a:rPr lang="de-DE" smtClean="0"/>
              <a:t>06.01.2025</a:t>
            </a:fld>
            <a:endParaRPr lang="de-DE"/>
          </a:p>
        </p:txBody>
      </p:sp>
      <p:sp>
        <p:nvSpPr>
          <p:cNvPr id="3" name="Fußzeilenplatzhalter 2">
            <a:extLst>
              <a:ext uri="{FF2B5EF4-FFF2-40B4-BE49-F238E27FC236}">
                <a16:creationId xmlns:a16="http://schemas.microsoft.com/office/drawing/2014/main" id="{6699EBAB-8044-F729-FE6F-59E7CE22CA65}"/>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80972DE-24CA-895D-2BFC-36C98AE883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pic>
        <p:nvPicPr>
          <p:cNvPr id="174" name="Google Shape;174;p7" descr="Ein Bild, das Blau, Farbigkeit, Licht, Türkis enthält.&#10;&#10;Automatisch generierte Beschreibung"/>
          <p:cNvPicPr preferRelativeResize="0"/>
          <p:nvPr/>
        </p:nvPicPr>
        <p:blipFill rotWithShape="1">
          <a:blip r:embed="rId3">
            <a:alphaModFix/>
          </a:blip>
          <a:srcRect t="15730"/>
          <a:stretch/>
        </p:blipFill>
        <p:spPr>
          <a:xfrm>
            <a:off x="20" y="10"/>
            <a:ext cx="12191980" cy="6857990"/>
          </a:xfrm>
          <a:prstGeom prst="rect">
            <a:avLst/>
          </a:prstGeom>
          <a:noFill/>
          <a:ln>
            <a:noFill/>
          </a:ln>
        </p:spPr>
      </p:pic>
      <p:sp>
        <p:nvSpPr>
          <p:cNvPr id="175" name="Google Shape;175;p7"/>
          <p:cNvSpPr/>
          <p:nvPr/>
        </p:nvSpPr>
        <p:spPr>
          <a:xfrm>
            <a:off x="9728"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err="1"/>
              <a:t>Blueprint</a:t>
            </a:r>
            <a:r>
              <a:rPr lang="de-DE" dirty="0"/>
              <a:t> </a:t>
            </a:r>
            <a:r>
              <a:rPr lang="de-DE" dirty="0" err="1"/>
              <a:t>types</a:t>
            </a:r>
            <a:endParaRPr dirty="0"/>
          </a:p>
        </p:txBody>
      </p:sp>
      <p:grpSp>
        <p:nvGrpSpPr>
          <p:cNvPr id="177" name="Google Shape;177;p7"/>
          <p:cNvGrpSpPr/>
          <p:nvPr/>
        </p:nvGrpSpPr>
        <p:grpSpPr>
          <a:xfrm>
            <a:off x="843129" y="3012740"/>
            <a:ext cx="10505740" cy="1977107"/>
            <a:chOff x="4929" y="1187115"/>
            <a:chExt cx="10505740" cy="1977107"/>
          </a:xfrm>
        </p:grpSpPr>
        <p:sp>
          <p:nvSpPr>
            <p:cNvPr id="178" name="Google Shape;178;p7"/>
            <p:cNvSpPr/>
            <p:nvPr/>
          </p:nvSpPr>
          <p:spPr>
            <a:xfrm>
              <a:off x="4929" y="1187115"/>
              <a:ext cx="1889521" cy="657476"/>
            </a:xfrm>
            <a:prstGeom prst="rect">
              <a:avLst/>
            </a:prstGeom>
            <a:gradFill>
              <a:gsLst>
                <a:gs pos="0">
                  <a:srgbClr val="EC8154"/>
                </a:gs>
                <a:gs pos="50000">
                  <a:srgbClr val="F16E27"/>
                </a:gs>
                <a:gs pos="100000">
                  <a:srgbClr val="DF5D18"/>
                </a:gs>
              </a:gsLst>
              <a:lin ang="5400000" scaled="0"/>
            </a:gradFill>
            <a:ln w="12700" cap="flat" cmpd="sng">
              <a:solidFill>
                <a:srgbClr val="E97131"/>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txBox="1"/>
            <p:nvPr/>
          </p:nvSpPr>
          <p:spPr>
            <a:xfrm>
              <a:off x="492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Level Blueprint </a:t>
              </a:r>
              <a:endParaRPr sz="1300" b="0" i="0" u="none" strike="noStrike" cap="none">
                <a:solidFill>
                  <a:schemeClr val="lt1"/>
                </a:solidFill>
                <a:latin typeface="Arial"/>
                <a:ea typeface="Arial"/>
                <a:cs typeface="Arial"/>
                <a:sym typeface="Arial"/>
              </a:endParaRPr>
            </a:p>
          </p:txBody>
        </p:sp>
        <p:sp>
          <p:nvSpPr>
            <p:cNvPr id="180" name="Google Shape;180;p7"/>
            <p:cNvSpPr/>
            <p:nvPr/>
          </p:nvSpPr>
          <p:spPr>
            <a:xfrm>
              <a:off x="4929" y="1844592"/>
              <a:ext cx="1889521" cy="1319630"/>
            </a:xfrm>
            <a:prstGeom prst="rect">
              <a:avLst/>
            </a:prstGeom>
            <a:solidFill>
              <a:srgbClr val="F6D4CC">
                <a:alpha val="89803"/>
              </a:srgbClr>
            </a:solidFill>
            <a:ln w="1270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txBox="1"/>
            <p:nvPr/>
          </p:nvSpPr>
          <p:spPr>
            <a:xfrm>
              <a:off x="492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Gehört zu einer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 und betrifft alle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 spezifischen </a:t>
              </a:r>
              <a:r>
                <a:rPr lang="de-DE" sz="1300" b="0" i="0" u="none" strike="noStrike" cap="none" dirty="0" err="1">
                  <a:solidFill>
                    <a:schemeClr val="dk1"/>
                  </a:solidFill>
                  <a:latin typeface="Arial"/>
                  <a:ea typeface="Arial"/>
                  <a:cs typeface="Arial"/>
                  <a:sym typeface="Arial"/>
                </a:rPr>
                <a:t>funktionen</a:t>
              </a:r>
              <a:endParaRPr sz="1300" b="0" i="0" u="none" strike="noStrike" cap="none" dirty="0">
                <a:solidFill>
                  <a:schemeClr val="dk1"/>
                </a:solidFill>
                <a:latin typeface="Arial"/>
                <a:ea typeface="Arial"/>
                <a:cs typeface="Arial"/>
                <a:sym typeface="Arial"/>
              </a:endParaRPr>
            </a:p>
          </p:txBody>
        </p:sp>
        <p:sp>
          <p:nvSpPr>
            <p:cNvPr id="182" name="Google Shape;182;p7"/>
            <p:cNvSpPr/>
            <p:nvPr/>
          </p:nvSpPr>
          <p:spPr>
            <a:xfrm>
              <a:off x="2158984" y="1187115"/>
              <a:ext cx="1889521" cy="657476"/>
            </a:xfrm>
            <a:prstGeom prst="rect">
              <a:avLst/>
            </a:prstGeom>
            <a:gradFill>
              <a:gsLst>
                <a:gs pos="0">
                  <a:srgbClr val="DDB84A"/>
                </a:gs>
                <a:gs pos="50000">
                  <a:srgbClr val="DEB312"/>
                </a:gs>
                <a:gs pos="100000">
                  <a:srgbClr val="CBA208"/>
                </a:gs>
              </a:gsLst>
              <a:lin ang="5400000" scaled="0"/>
            </a:gradFill>
            <a:ln w="12700" cap="flat" cmpd="sng">
              <a:solidFill>
                <a:srgbClr val="D5AE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txBox="1"/>
            <p:nvPr/>
          </p:nvSpPr>
          <p:spPr>
            <a:xfrm>
              <a:off x="215898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Class (Blueprints)</a:t>
              </a:r>
              <a:endParaRPr sz="1300" b="0" i="0" u="none" strike="noStrike" cap="none">
                <a:solidFill>
                  <a:schemeClr val="lt1"/>
                </a:solidFill>
                <a:latin typeface="Arial"/>
                <a:ea typeface="Arial"/>
                <a:cs typeface="Arial"/>
                <a:sym typeface="Arial"/>
              </a:endParaRPr>
            </a:p>
          </p:txBody>
        </p:sp>
        <p:sp>
          <p:nvSpPr>
            <p:cNvPr id="184" name="Google Shape;184;p7"/>
            <p:cNvSpPr/>
            <p:nvPr/>
          </p:nvSpPr>
          <p:spPr>
            <a:xfrm>
              <a:off x="2158984" y="1844592"/>
              <a:ext cx="1889521" cy="1319630"/>
            </a:xfrm>
            <a:prstGeom prst="rect">
              <a:avLst/>
            </a:prstGeom>
            <a:solidFill>
              <a:srgbClr val="EEE1C9">
                <a:alpha val="89803"/>
              </a:srgbClr>
            </a:solidFill>
            <a:ln w="12700" cap="flat" cmpd="sng">
              <a:solidFill>
                <a:srgbClr val="EEE1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txBox="1"/>
            <p:nvPr/>
          </p:nvSpPr>
          <p:spPr>
            <a:xfrm>
              <a:off x="2158984"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eigene </a:t>
              </a:r>
              <a:r>
                <a:rPr lang="de-DE" sz="1300" b="0" i="0" u="none" strike="noStrike" cap="none" dirty="0" err="1">
                  <a:solidFill>
                    <a:schemeClr val="dk1"/>
                  </a:solidFill>
                  <a:latin typeface="Arial"/>
                  <a:ea typeface="Arial"/>
                  <a:cs typeface="Arial"/>
                  <a:sym typeface="Arial"/>
                </a:rPr>
                <a:t>assets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definieren eine neue Klasse oder neuen Actor typ</a:t>
              </a:r>
              <a:endParaRPr sz="1300" b="0" i="0" u="none" strike="noStrike" cap="none" dirty="0">
                <a:solidFill>
                  <a:schemeClr val="dk1"/>
                </a:solidFill>
                <a:latin typeface="Arial"/>
                <a:ea typeface="Arial"/>
                <a:cs typeface="Arial"/>
                <a:sym typeface="Arial"/>
              </a:endParaRPr>
            </a:p>
          </p:txBody>
        </p:sp>
        <p:sp>
          <p:nvSpPr>
            <p:cNvPr id="186" name="Google Shape;186;p7"/>
            <p:cNvSpPr/>
            <p:nvPr/>
          </p:nvSpPr>
          <p:spPr>
            <a:xfrm>
              <a:off x="4313039" y="1187115"/>
              <a:ext cx="1889521" cy="657476"/>
            </a:xfrm>
            <a:prstGeom prst="rect">
              <a:avLst/>
            </a:prstGeom>
            <a:gradFill>
              <a:gsLst>
                <a:gs pos="0">
                  <a:srgbClr val="99BA4A"/>
                </a:gs>
                <a:gs pos="50000">
                  <a:srgbClr val="8FB614"/>
                </a:gs>
                <a:gs pos="100000">
                  <a:srgbClr val="81A70B"/>
                </a:gs>
              </a:gsLst>
              <a:lin ang="5400000" scaled="0"/>
            </a:gradFill>
            <a:ln w="12700" cap="flat" cmpd="sng">
              <a:solidFill>
                <a:srgbClr val="8CAF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txBox="1"/>
            <p:nvPr/>
          </p:nvSpPr>
          <p:spPr>
            <a:xfrm>
              <a:off x="431303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Data only Blueprints</a:t>
              </a:r>
              <a:endParaRPr sz="1300" b="0" i="0" u="none" strike="noStrike" cap="none">
                <a:solidFill>
                  <a:schemeClr val="lt1"/>
                </a:solidFill>
                <a:latin typeface="Arial"/>
                <a:ea typeface="Arial"/>
                <a:cs typeface="Arial"/>
                <a:sym typeface="Arial"/>
              </a:endParaRPr>
            </a:p>
          </p:txBody>
        </p:sp>
        <p:sp>
          <p:nvSpPr>
            <p:cNvPr id="188" name="Google Shape;188;p7"/>
            <p:cNvSpPr/>
            <p:nvPr/>
          </p:nvSpPr>
          <p:spPr>
            <a:xfrm>
              <a:off x="4313039" y="1844592"/>
              <a:ext cx="1889521" cy="1319630"/>
            </a:xfrm>
            <a:prstGeom prst="rect">
              <a:avLst/>
            </a:prstGeom>
            <a:solidFill>
              <a:srgbClr val="E2E6C8">
                <a:alpha val="89803"/>
              </a:srgbClr>
            </a:solidFill>
            <a:ln w="12700" cap="flat" cmpd="sng">
              <a:solidFill>
                <a:srgbClr val="E2E6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txBox="1"/>
            <p:nvPr/>
          </p:nvSpPr>
          <p:spPr>
            <a:xfrm>
              <a:off x="431303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Erben von </a:t>
              </a:r>
              <a:r>
                <a:rPr lang="de-DE" sz="1300" b="0" i="0" u="none" strike="noStrike" cap="none" dirty="0" err="1">
                  <a:solidFill>
                    <a:schemeClr val="dk1"/>
                  </a:solidFill>
                  <a:latin typeface="Arial"/>
                  <a:ea typeface="Arial"/>
                  <a:cs typeface="Arial"/>
                  <a:sym typeface="Arial"/>
                </a:rPr>
                <a:t>Blueprint</a:t>
              </a:r>
              <a:r>
                <a:rPr lang="de-DE" sz="1300" b="0" i="0" u="none" strike="noStrike" cap="none" dirty="0">
                  <a:solidFill>
                    <a:schemeClr val="dk1"/>
                  </a:solidFill>
                  <a:latin typeface="Arial"/>
                  <a:ea typeface="Arial"/>
                  <a:cs typeface="Arial"/>
                  <a:sym typeface="Arial"/>
                </a:rPr>
                <a:t> Classes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erlauben nur das überschreiben von werten (keine neuen </a:t>
              </a:r>
              <a:r>
                <a:rPr lang="de-DE" sz="1300" b="0" i="0" u="none" strike="noStrike" cap="none" dirty="0" err="1">
                  <a:solidFill>
                    <a:schemeClr val="dk1"/>
                  </a:solidFill>
                  <a:latin typeface="Arial"/>
                  <a:ea typeface="Arial"/>
                  <a:cs typeface="Arial"/>
                  <a:sym typeface="Arial"/>
                </a:rPr>
                <a:t>elemente</a:t>
              </a:r>
              <a:r>
                <a:rPr lang="de-DE" sz="1300" b="0" i="0" u="none" strike="noStrike" cap="none" dirty="0">
                  <a:solidFill>
                    <a:schemeClr val="dk1"/>
                  </a:solidFill>
                  <a:latin typeface="Arial"/>
                  <a:ea typeface="Arial"/>
                  <a:cs typeface="Arial"/>
                  <a:sym typeface="Arial"/>
                </a:rPr>
                <a:t>)</a:t>
              </a:r>
              <a:endParaRPr sz="1300" b="0" i="0" u="none" strike="noStrike" cap="none" dirty="0">
                <a:solidFill>
                  <a:schemeClr val="dk1"/>
                </a:solidFill>
                <a:latin typeface="Arial"/>
                <a:ea typeface="Arial"/>
                <a:cs typeface="Arial"/>
                <a:sym typeface="Arial"/>
              </a:endParaRPr>
            </a:p>
          </p:txBody>
        </p:sp>
        <p:sp>
          <p:nvSpPr>
            <p:cNvPr id="190" name="Google Shape;190;p7"/>
            <p:cNvSpPr/>
            <p:nvPr/>
          </p:nvSpPr>
          <p:spPr>
            <a:xfrm>
              <a:off x="6467094" y="1187115"/>
              <a:ext cx="1889521" cy="657476"/>
            </a:xfrm>
            <a:prstGeom prst="rect">
              <a:avLst/>
            </a:prstGeom>
            <a:gradFill>
              <a:gsLst>
                <a:gs pos="0">
                  <a:srgbClr val="5A984A"/>
                </a:gs>
                <a:gs pos="50000">
                  <a:srgbClr val="3A9014"/>
                </a:gs>
                <a:gs pos="100000">
                  <a:srgbClr val="32840C"/>
                </a:gs>
              </a:gsLst>
              <a:lin ang="5400000" scaled="0"/>
            </a:gradFill>
            <a:ln w="12700" cap="flat" cmpd="sng">
              <a:solidFill>
                <a:srgbClr val="3E8B1B"/>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646709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Interface</a:t>
              </a:r>
              <a:endParaRPr sz="1300" b="0" i="0" u="none" strike="noStrike" cap="none">
                <a:solidFill>
                  <a:schemeClr val="lt1"/>
                </a:solidFill>
                <a:latin typeface="Arial"/>
                <a:ea typeface="Arial"/>
                <a:cs typeface="Arial"/>
                <a:sym typeface="Arial"/>
              </a:endParaRPr>
            </a:p>
          </p:txBody>
        </p:sp>
        <p:sp>
          <p:nvSpPr>
            <p:cNvPr id="192" name="Google Shape;192;p7"/>
            <p:cNvSpPr/>
            <p:nvPr/>
          </p:nvSpPr>
          <p:spPr>
            <a:xfrm>
              <a:off x="6467094" y="1844592"/>
              <a:ext cx="1889521" cy="1319630"/>
            </a:xfrm>
            <a:prstGeom prst="rect">
              <a:avLst/>
            </a:prstGeom>
            <a:solidFill>
              <a:srgbClr val="D0DCC9">
                <a:alpha val="89803"/>
              </a:srgbClr>
            </a:solidFill>
            <a:ln w="12700" cap="flat" cmpd="sng">
              <a:solidFill>
                <a:srgbClr val="D0DC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8621148" y="1187115"/>
              <a:ext cx="1889521" cy="657476"/>
            </a:xfrm>
            <a:prstGeom prst="rect">
              <a:avLst/>
            </a:prstGeom>
            <a:gradFill>
              <a:gsLst>
                <a:gs pos="0">
                  <a:srgbClr val="497B4D"/>
                </a:gs>
                <a:gs pos="50000">
                  <a:srgbClr val="126D20"/>
                </a:gs>
                <a:gs pos="100000">
                  <a:srgbClr val="0C6319"/>
                </a:gs>
              </a:gsLst>
              <a:lin ang="5400000" scaled="0"/>
            </a:gradFill>
            <a:ln w="12700" cap="flat" cmpd="sng">
              <a:solidFill>
                <a:srgbClr val="186923"/>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8621148"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dirty="0" err="1">
                  <a:solidFill>
                    <a:schemeClr val="lt1"/>
                  </a:solidFill>
                  <a:latin typeface="Arial"/>
                  <a:ea typeface="Arial"/>
                  <a:cs typeface="Arial"/>
                  <a:sym typeface="Arial"/>
                </a:rPr>
                <a:t>Blueprint</a:t>
              </a:r>
              <a:r>
                <a:rPr lang="de-DE" sz="1300" b="0" i="0" u="none" strike="noStrike" cap="none" dirty="0">
                  <a:solidFill>
                    <a:schemeClr val="lt1"/>
                  </a:solidFill>
                  <a:latin typeface="Arial"/>
                  <a:ea typeface="Arial"/>
                  <a:cs typeface="Arial"/>
                  <a:sym typeface="Arial"/>
                </a:rPr>
                <a:t> </a:t>
              </a:r>
              <a:r>
                <a:rPr lang="de-DE" sz="1300" b="0" i="0" u="none" strike="noStrike" cap="none" dirty="0" err="1">
                  <a:solidFill>
                    <a:schemeClr val="lt1"/>
                  </a:solidFill>
                  <a:latin typeface="Arial"/>
                  <a:ea typeface="Arial"/>
                  <a:cs typeface="Arial"/>
                  <a:sym typeface="Arial"/>
                </a:rPr>
                <a:t>Macro</a:t>
              </a:r>
              <a:r>
                <a:rPr lang="de-DE" sz="1300" b="0" i="0" u="none" strike="noStrike" cap="none" dirty="0">
                  <a:solidFill>
                    <a:schemeClr val="lt1"/>
                  </a:solidFill>
                  <a:latin typeface="Arial"/>
                  <a:ea typeface="Arial"/>
                  <a:cs typeface="Arial"/>
                  <a:sym typeface="Arial"/>
                </a:rPr>
                <a:t> Library </a:t>
              </a:r>
              <a:endParaRPr sz="1300" b="0" i="0" u="none" strike="noStrike" cap="none" dirty="0">
                <a:solidFill>
                  <a:schemeClr val="lt1"/>
                </a:solidFill>
                <a:latin typeface="Arial"/>
                <a:ea typeface="Arial"/>
                <a:cs typeface="Arial"/>
                <a:sym typeface="Arial"/>
              </a:endParaRPr>
            </a:p>
          </p:txBody>
        </p:sp>
        <p:sp>
          <p:nvSpPr>
            <p:cNvPr id="195" name="Google Shape;195;p7"/>
            <p:cNvSpPr/>
            <p:nvPr/>
          </p:nvSpPr>
          <p:spPr>
            <a:xfrm>
              <a:off x="8621148" y="1844592"/>
              <a:ext cx="1889521" cy="1319630"/>
            </a:xfrm>
            <a:prstGeom prst="rect">
              <a:avLst/>
            </a:prstGeom>
            <a:solidFill>
              <a:srgbClr val="CAD2CA">
                <a:alpha val="89803"/>
              </a:srgbClr>
            </a:solidFill>
            <a:ln w="1270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endParaRPr lang="de-DE" sz="1400" b="0" i="0" u="none" strike="noStrike" cap="none" dirty="0">
                <a:solidFill>
                  <a:schemeClr val="dk1"/>
                </a:solidFill>
                <a:latin typeface="Arial"/>
                <a:ea typeface="Arial"/>
                <a:cs typeface="Arial"/>
                <a:sym typeface="Arial"/>
              </a:endParaRPr>
            </a:p>
          </p:txBody>
        </p:sp>
      </p:grpSp>
      <p:sp>
        <p:nvSpPr>
          <p:cNvPr id="196" name="Google Shape;196;p7"/>
          <p:cNvSpPr txBox="1"/>
          <p:nvPr/>
        </p:nvSpPr>
        <p:spPr>
          <a:xfrm>
            <a:off x="7130374" y="5603132"/>
            <a:ext cx="45039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sng" strike="noStrike" cap="none" dirty="0">
                <a:solidFill>
                  <a:schemeClr val="tx1">
                    <a:lumMod val="65000"/>
                    <a:lumOff val="35000"/>
                  </a:schemeClr>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800" dirty="0">
              <a:solidFill>
                <a:schemeClr val="tx1">
                  <a:lumMod val="65000"/>
                  <a:lumOff val="35000"/>
                </a:schemeClr>
              </a:solidFill>
              <a:latin typeface="Arial"/>
              <a:ea typeface="Arial"/>
              <a:cs typeface="Arial"/>
              <a:sym typeface="Arial"/>
            </a:endParaRPr>
          </a:p>
        </p:txBody>
      </p:sp>
      <p:sp>
        <p:nvSpPr>
          <p:cNvPr id="7" name="Google Shape;185;p7">
            <a:extLst>
              <a:ext uri="{FF2B5EF4-FFF2-40B4-BE49-F238E27FC236}">
                <a16:creationId xmlns:a16="http://schemas.microsoft.com/office/drawing/2014/main" id="{A210D2C3-2584-7CC1-174D-F11564312125}"/>
              </a:ext>
            </a:extLst>
          </p:cNvPr>
          <p:cNvSpPr txBox="1"/>
          <p:nvPr/>
        </p:nvSpPr>
        <p:spPr>
          <a:xfrm>
            <a:off x="9489985"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dirty="0" err="1">
                <a:solidFill>
                  <a:schemeClr val="dk1"/>
                </a:solidFill>
              </a:rPr>
              <a:t>Bibiliothek</a:t>
            </a:r>
            <a:r>
              <a:rPr lang="de-DE" sz="1300" dirty="0">
                <a:solidFill>
                  <a:schemeClr val="dk1"/>
                </a:solidFill>
              </a:rPr>
              <a:t> mit </a:t>
            </a:r>
            <a:r>
              <a:rPr lang="de-DE" sz="1300" dirty="0" err="1">
                <a:solidFill>
                  <a:schemeClr val="dk1"/>
                </a:solidFill>
              </a:rPr>
              <a:t>Macros</a:t>
            </a:r>
            <a:r>
              <a:rPr lang="de-DE" sz="1300" dirty="0">
                <a:solidFill>
                  <a:schemeClr val="dk1"/>
                </a:solidFill>
              </a:rPr>
              <a:t>/Funktionen</a:t>
            </a:r>
            <a:endParaRPr sz="1300" b="0" i="0" u="none" strike="noStrike" cap="none" dirty="0">
              <a:solidFill>
                <a:schemeClr val="dk1"/>
              </a:solidFill>
              <a:latin typeface="Arial"/>
              <a:ea typeface="Arial"/>
              <a:cs typeface="Arial"/>
              <a:sym typeface="Arial"/>
            </a:endParaRPr>
          </a:p>
        </p:txBody>
      </p:sp>
      <p:sp>
        <p:nvSpPr>
          <p:cNvPr id="8" name="Google Shape;189;p7">
            <a:extLst>
              <a:ext uri="{FF2B5EF4-FFF2-40B4-BE49-F238E27FC236}">
                <a16:creationId xmlns:a16="http://schemas.microsoft.com/office/drawing/2014/main" id="{E96502AD-4452-FAF5-8DCE-500A8540C859}"/>
              </a:ext>
            </a:extLst>
          </p:cNvPr>
          <p:cNvSpPr txBox="1"/>
          <p:nvPr/>
        </p:nvSpPr>
        <p:spPr>
          <a:xfrm>
            <a:off x="7335931"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Interfaces</a:t>
            </a:r>
            <a:endParaRPr sz="1300" b="0" i="0" u="none" strike="noStrike" cap="none" dirty="0">
              <a:solidFill>
                <a:schemeClr val="dk1"/>
              </a:solidFill>
              <a:latin typeface="Arial"/>
              <a:ea typeface="Arial"/>
              <a:cs typeface="Arial"/>
              <a:sym typeface="Arial"/>
            </a:endParaRPr>
          </a:p>
        </p:txBody>
      </p:sp>
      <p:sp>
        <p:nvSpPr>
          <p:cNvPr id="2" name="Datumsplatzhalter 1">
            <a:extLst>
              <a:ext uri="{FF2B5EF4-FFF2-40B4-BE49-F238E27FC236}">
                <a16:creationId xmlns:a16="http://schemas.microsoft.com/office/drawing/2014/main" id="{2A0AD96A-8A15-23D2-54E1-383B7BD8E7C9}"/>
              </a:ext>
            </a:extLst>
          </p:cNvPr>
          <p:cNvSpPr>
            <a:spLocks noGrp="1"/>
          </p:cNvSpPr>
          <p:nvPr>
            <p:ph type="dt" idx="10"/>
          </p:nvPr>
        </p:nvSpPr>
        <p:spPr/>
        <p:txBody>
          <a:bodyPr/>
          <a:lstStyle/>
          <a:p>
            <a:fld id="{07446D32-1036-4699-8EAE-CFDC3156107A}" type="datetime1">
              <a:rPr lang="de-DE" smtClean="0"/>
              <a:t>06.01.2025</a:t>
            </a:fld>
            <a:endParaRPr lang="de-DE"/>
          </a:p>
        </p:txBody>
      </p:sp>
      <p:sp>
        <p:nvSpPr>
          <p:cNvPr id="3" name="Fußzeilenplatzhalter 2">
            <a:extLst>
              <a:ext uri="{FF2B5EF4-FFF2-40B4-BE49-F238E27FC236}">
                <a16:creationId xmlns:a16="http://schemas.microsoft.com/office/drawing/2014/main" id="{82ADDB4E-1D60-34E4-2CCB-506218B242EC}"/>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1E837A65-99F4-28D1-9B4E-1EF6BC4F8D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11</a:t>
            </a:fld>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Screenshot, Multimedia-Software, Himmel, Grafiksoftware enthält.&#10;&#10;Automatisch generierte Beschreibung">
            <a:extLst>
              <a:ext uri="{FF2B5EF4-FFF2-40B4-BE49-F238E27FC236}">
                <a16:creationId xmlns:a16="http://schemas.microsoft.com/office/drawing/2014/main" id="{CE8B1AEC-B850-9F6D-DAF3-17744CC43DA6}"/>
              </a:ext>
            </a:extLst>
          </p:cNvPr>
          <p:cNvPicPr>
            <a:picLocks noChangeAspect="1"/>
          </p:cNvPicPr>
          <p:nvPr/>
        </p:nvPicPr>
        <p:blipFill>
          <a:blip r:embed="rId2">
            <a:alphaModFix amt="40000"/>
          </a:blip>
          <a:srcRect r="2667"/>
          <a:stretch/>
        </p:blipFill>
        <p:spPr>
          <a:xfrm>
            <a:off x="20" y="10"/>
            <a:ext cx="12191980" cy="6857990"/>
          </a:xfrm>
          <a:prstGeom prst="rect">
            <a:avLst/>
          </a:prstGeom>
        </p:spPr>
      </p:pic>
      <p:sp>
        <p:nvSpPr>
          <p:cNvPr id="2" name="Titel 1">
            <a:extLst>
              <a:ext uri="{FF2B5EF4-FFF2-40B4-BE49-F238E27FC236}">
                <a16:creationId xmlns:a16="http://schemas.microsoft.com/office/drawing/2014/main" id="{3DD69A87-AC85-BC87-6493-76BF1A5A450B}"/>
              </a:ext>
            </a:extLst>
          </p:cNvPr>
          <p:cNvSpPr>
            <a:spLocks noGrp="1"/>
          </p:cNvSpPr>
          <p:nvPr>
            <p:ph type="title"/>
          </p:nvPr>
        </p:nvSpPr>
        <p:spPr>
          <a:xfrm>
            <a:off x="965200" y="965200"/>
            <a:ext cx="10261600" cy="3564869"/>
          </a:xfrm>
        </p:spPr>
        <p:txBody>
          <a:bodyPr vert="horz" lIns="91440" tIns="45720" rIns="91440" bIns="45720" rtlCol="0" anchor="b">
            <a:normAutofit/>
          </a:bodyPr>
          <a:lstStyle/>
          <a:p>
            <a:pPr algn="ctr">
              <a:spcBef>
                <a:spcPct val="0"/>
              </a:spcBef>
            </a:pPr>
            <a:r>
              <a:rPr lang="en-US" sz="11500" kern="1200" dirty="0">
                <a:ln w="22225">
                  <a:solidFill>
                    <a:schemeClr val="tx1"/>
                  </a:solidFill>
                  <a:miter lim="800000"/>
                </a:ln>
                <a:noFill/>
                <a:latin typeface="+mj-lt"/>
                <a:ea typeface="+mj-ea"/>
                <a:cs typeface="+mj-cs"/>
              </a:rPr>
              <a:t>Editor</a:t>
            </a:r>
          </a:p>
        </p:txBody>
      </p:sp>
    </p:spTree>
    <p:extLst>
      <p:ext uri="{BB962C8B-B14F-4D97-AF65-F5344CB8AC3E}">
        <p14:creationId xmlns:p14="http://schemas.microsoft.com/office/powerpoint/2010/main" val="13822783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Im Haus, Computermonitor, Computer enthält.&#10;&#10;Automatisch generierte Beschreibung">
            <a:extLst>
              <a:ext uri="{FF2B5EF4-FFF2-40B4-BE49-F238E27FC236}">
                <a16:creationId xmlns:a16="http://schemas.microsoft.com/office/drawing/2014/main" id="{54D49A02-45F1-29BB-192E-2AA81140CCF5}"/>
              </a:ext>
            </a:extLst>
          </p:cNvPr>
          <p:cNvPicPr>
            <a:picLocks noChangeAspect="1"/>
          </p:cNvPicPr>
          <p:nvPr/>
        </p:nvPicPr>
        <p:blipFill>
          <a:blip r:embed="rId3"/>
          <a:srcRect/>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26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DBF22C69-39F8-FC62-615D-FB6EB3EB0BB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2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7D3D5F-26D1-BF55-4264-A763026BB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13C5AF-4ACF-08A3-FE13-AE2EF023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97CEBC2-6BC5-C6BD-2F0B-E064A01AF388}"/>
              </a:ext>
            </a:extLst>
          </p:cNvPr>
          <p:cNvPicPr>
            <a:picLocks noChangeAspect="1"/>
          </p:cNvPicPr>
          <p:nvPr/>
        </p:nvPicPr>
        <p:blipFill>
          <a:blip r:embed="rId3"/>
          <a:srcRect r="266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156886E9-BD7D-0C1B-3864-FFA257DEA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05B8CFE6-F075-006F-EB68-BB15CD317D11}"/>
              </a:ext>
            </a:extLst>
          </p:cNvPr>
          <p:cNvSpPr/>
          <p:nvPr/>
        </p:nvSpPr>
        <p:spPr>
          <a:xfrm>
            <a:off x="-3048" y="505838"/>
            <a:ext cx="10012810" cy="3968885"/>
          </a:xfrm>
          <a:prstGeom prst="rect">
            <a:avLst/>
          </a:prstGeom>
          <a:noFill/>
          <a:ln w="666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71157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DD3136-CB72-49D0-1220-A6CF7825C0F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686CBA2-B30A-1BD0-D368-F5605D874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CFC7B957-BEA4-44BE-8B4D-A4350CAE0EC7}"/>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8263A2D5-BA2C-2AE1-91FB-9D263428D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8FB4F695-D9E8-F382-7FF9-04F42DD258BA}"/>
              </a:ext>
            </a:extLst>
          </p:cNvPr>
          <p:cNvSpPr/>
          <p:nvPr/>
        </p:nvSpPr>
        <p:spPr>
          <a:xfrm>
            <a:off x="2295728" y="262646"/>
            <a:ext cx="719847" cy="233464"/>
          </a:xfrm>
          <a:prstGeom prst="rect">
            <a:avLst/>
          </a:prstGeom>
          <a:noFill/>
          <a:ln w="444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44970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8414A8-80A1-3B6D-00CE-DFA088176F9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AE14A-E905-C856-0BAB-FBB1F1E25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7D8FB046-2D47-8ED2-18DB-5F5A1AEA6A7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5F938502-E7C3-4C62-27DE-EA59DE6E1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8841F2BE-E648-84C7-22D0-95ED2135922B}"/>
              </a:ext>
            </a:extLst>
          </p:cNvPr>
          <p:cNvSpPr/>
          <p:nvPr/>
        </p:nvSpPr>
        <p:spPr>
          <a:xfrm>
            <a:off x="7859949" y="486383"/>
            <a:ext cx="2149813" cy="232967"/>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10598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6B4769-A68A-C76E-E7A5-0BB0F39B39F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D3AC91-ACEB-7DFF-8073-5AAFC838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23D43255-E3F3-1452-5A4D-D4D313ABC1DB}"/>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151C7777-C732-2F8E-175D-4260BD93A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DCE7AB38-95D0-D2BD-E686-B62FE2EA0E1E}"/>
              </a:ext>
            </a:extLst>
          </p:cNvPr>
          <p:cNvSpPr/>
          <p:nvPr/>
        </p:nvSpPr>
        <p:spPr>
          <a:xfrm>
            <a:off x="10000034" y="476655"/>
            <a:ext cx="2188917" cy="1730947"/>
          </a:xfrm>
          <a:prstGeom prst="rect">
            <a:avLst/>
          </a:prstGeom>
          <a:noFill/>
          <a:ln w="539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84450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EE66F-566B-518D-02B7-E4E59AF1EA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3FE53C-41B6-C596-FB68-D6778EA7E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054BDAB-B55E-2518-12A8-AE1C271CA10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CCD85A93-D955-EE4F-FA20-9FD702554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EEC749C7-9454-8311-455C-37FE1A8BE79C}"/>
              </a:ext>
            </a:extLst>
          </p:cNvPr>
          <p:cNvSpPr/>
          <p:nvPr/>
        </p:nvSpPr>
        <p:spPr>
          <a:xfrm>
            <a:off x="10009762" y="2207602"/>
            <a:ext cx="2182238" cy="2228211"/>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816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cialSkillsIntro_Neu_short">
            <a:hlinkClick r:id="" action="ppaction://media"/>
            <a:extLst>
              <a:ext uri="{FF2B5EF4-FFF2-40B4-BE49-F238E27FC236}">
                <a16:creationId xmlns:a16="http://schemas.microsoft.com/office/drawing/2014/main" id="{EC30CB5A-A249-68E3-DB47-55A3C4031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917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83D411-AA72-BB62-9FFD-6B5BC1F7B57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23EBD-D74F-87AA-CA3D-37275EDE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30A58932-4518-6D46-D80B-B58FE8741C4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72D8E933-1BD7-8A80-8201-EF0C16806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32851ED6-265C-0994-6B73-CBA106533DFB}"/>
              </a:ext>
            </a:extLst>
          </p:cNvPr>
          <p:cNvSpPr/>
          <p:nvPr/>
        </p:nvSpPr>
        <p:spPr>
          <a:xfrm>
            <a:off x="-6094" y="4426085"/>
            <a:ext cx="12195045" cy="2305455"/>
          </a:xfrm>
          <a:prstGeom prst="rect">
            <a:avLst/>
          </a:prstGeom>
          <a:noFill/>
          <a:ln w="984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994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2AF3BE50-1C24-307A-6922-249653DFC673}"/>
              </a:ext>
            </a:extLst>
          </p:cNvPr>
          <p:cNvPicPr>
            <a:picLocks noChangeAspect="1"/>
          </p:cNvPicPr>
          <p:nvPr/>
        </p:nvPicPr>
        <p:blipFill>
          <a:blip r:embed="rId2"/>
          <a:stretch>
            <a:fillRect/>
          </a:stretch>
        </p:blipFill>
        <p:spPr>
          <a:xfrm>
            <a:off x="-77821" y="0"/>
            <a:ext cx="12564012" cy="6858000"/>
          </a:xfrm>
          <a:prstGeom prst="rect">
            <a:avLst/>
          </a:prstGeom>
        </p:spPr>
      </p:pic>
      <p:sp>
        <p:nvSpPr>
          <p:cNvPr id="6" name="Rechteck 5">
            <a:extLst>
              <a:ext uri="{FF2B5EF4-FFF2-40B4-BE49-F238E27FC236}">
                <a16:creationId xmlns:a16="http://schemas.microsoft.com/office/drawing/2014/main" id="{39CEA708-5A14-1871-E3A8-93963C2E801F}"/>
              </a:ext>
            </a:extLst>
          </p:cNvPr>
          <p:cNvSpPr/>
          <p:nvPr/>
        </p:nvSpPr>
        <p:spPr>
          <a:xfrm>
            <a:off x="9342783" y="457200"/>
            <a:ext cx="3143408" cy="6251713"/>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87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ED3F8-27C0-47C7-AA47-0D67897F6CF1}"/>
            </a:ext>
          </a:extLst>
        </p:cNvPr>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6A592950-9780-E226-E8D5-2AEB15D0810A}"/>
              </a:ext>
            </a:extLst>
          </p:cNvPr>
          <p:cNvPicPr>
            <a:picLocks noChangeAspect="1"/>
          </p:cNvPicPr>
          <p:nvPr/>
        </p:nvPicPr>
        <p:blipFill>
          <a:blip r:embed="rId2"/>
          <a:stretch>
            <a:fillRect/>
          </a:stretch>
        </p:blipFill>
        <p:spPr>
          <a:xfrm>
            <a:off x="-77821" y="0"/>
            <a:ext cx="12564012" cy="6858000"/>
          </a:xfrm>
          <a:prstGeom prst="rect">
            <a:avLst/>
          </a:prstGeom>
        </p:spPr>
      </p:pic>
      <p:sp>
        <p:nvSpPr>
          <p:cNvPr id="2" name="Rechteck 1">
            <a:extLst>
              <a:ext uri="{FF2B5EF4-FFF2-40B4-BE49-F238E27FC236}">
                <a16:creationId xmlns:a16="http://schemas.microsoft.com/office/drawing/2014/main" id="{B66C5AC4-7EB5-7D05-7372-862A2FFAB23E}"/>
              </a:ext>
            </a:extLst>
          </p:cNvPr>
          <p:cNvSpPr/>
          <p:nvPr/>
        </p:nvSpPr>
        <p:spPr>
          <a:xfrm>
            <a:off x="1835151" y="787400"/>
            <a:ext cx="7487754" cy="4559852"/>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13955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Veranstaltung, Festival, Feuerwerk, draußen enthält.&#10;&#10;Automatisch generierte Beschreibung">
            <a:extLst>
              <a:ext uri="{FF2B5EF4-FFF2-40B4-BE49-F238E27FC236}">
                <a16:creationId xmlns:a16="http://schemas.microsoft.com/office/drawing/2014/main" id="{6FEBD8B6-428B-2AED-A0EF-CADA3899DAE0}"/>
              </a:ext>
            </a:extLst>
          </p:cNvPr>
          <p:cNvPicPr>
            <a:picLocks noChangeAspect="1"/>
          </p:cNvPicPr>
          <p:nvPr/>
        </p:nvPicPr>
        <p:blipFill>
          <a:blip r:embed="rId3">
            <a:alphaModFix amt="40000"/>
          </a:blip>
          <a:srcRect l="22227" r="13773"/>
          <a:stretch/>
        </p:blipFill>
        <p:spPr>
          <a:xfrm>
            <a:off x="20" y="10"/>
            <a:ext cx="12191980" cy="6857990"/>
          </a:xfrm>
          <a:prstGeom prst="rect">
            <a:avLst/>
          </a:prstGeom>
        </p:spPr>
      </p:pic>
    </p:spTree>
    <p:extLst>
      <p:ext uri="{BB962C8B-B14F-4D97-AF65-F5344CB8AC3E}">
        <p14:creationId xmlns:p14="http://schemas.microsoft.com/office/powerpoint/2010/main" val="16817407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8"/>
          <p:cNvSpPr txBox="1">
            <a:spLocks noGrp="1"/>
          </p:cNvSpPr>
          <p:nvPr>
            <p:ph type="title"/>
          </p:nvPr>
        </p:nvSpPr>
        <p:spPr>
          <a:xfrm>
            <a:off x="838199" y="4428000"/>
            <a:ext cx="6143626" cy="1400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600"/>
              <a:buFont typeface="Play"/>
              <a:buNone/>
            </a:pPr>
            <a:r>
              <a:rPr lang="de-DE" sz="5600">
                <a:solidFill>
                  <a:schemeClr val="lt1"/>
                </a:solidFill>
              </a:rPr>
              <a:t>Basics (nodes)</a:t>
            </a:r>
            <a:endParaRPr/>
          </a:p>
        </p:txBody>
      </p:sp>
      <p:grpSp>
        <p:nvGrpSpPr>
          <p:cNvPr id="203" name="Google Shape;203;p8"/>
          <p:cNvGrpSpPr/>
          <p:nvPr/>
        </p:nvGrpSpPr>
        <p:grpSpPr>
          <a:xfrm>
            <a:off x="0" y="1"/>
            <a:ext cx="12192000" cy="4286159"/>
            <a:chOff x="0" y="1"/>
            <a:chExt cx="12192000" cy="4286159"/>
          </a:xfrm>
        </p:grpSpPr>
        <p:grpSp>
          <p:nvGrpSpPr>
            <p:cNvPr id="204" name="Google Shape;204;p8"/>
            <p:cNvGrpSpPr/>
            <p:nvPr/>
          </p:nvGrpSpPr>
          <p:grpSpPr>
            <a:xfrm>
              <a:off x="0" y="1"/>
              <a:ext cx="12192000" cy="4000975"/>
              <a:chOff x="0" y="1"/>
              <a:chExt cx="12192000" cy="4000975"/>
            </a:xfrm>
          </p:grpSpPr>
          <p:sp>
            <p:nvSpPr>
              <p:cNvPr id="205" name="Google Shape;205;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07" name="Google Shape;207;p8"/>
            <p:cNvGrpSpPr/>
            <p:nvPr/>
          </p:nvGrpSpPr>
          <p:grpSpPr>
            <a:xfrm>
              <a:off x="0" y="3528992"/>
              <a:ext cx="12192000" cy="757168"/>
              <a:chOff x="0" y="2959818"/>
              <a:chExt cx="12192000" cy="757168"/>
            </a:xfrm>
          </p:grpSpPr>
          <p:sp>
            <p:nvSpPr>
              <p:cNvPr id="208" name="Google Shape;208;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dist="152400" dir="5400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pic>
        <p:nvPicPr>
          <p:cNvPr id="210" name="Google Shape;210;p8" descr="Ein Bild, das Text, Schrift, Screenshot, Logo enthält.&#10;&#10;Automatisch generierte Beschreibung"/>
          <p:cNvPicPr preferRelativeResize="0"/>
          <p:nvPr/>
        </p:nvPicPr>
        <p:blipFill rotWithShape="1">
          <a:blip r:embed="rId4">
            <a:alphaModFix/>
          </a:blip>
          <a:srcRect/>
          <a:stretch/>
        </p:blipFill>
        <p:spPr>
          <a:xfrm>
            <a:off x="827088" y="1374275"/>
            <a:ext cx="3448800" cy="1589447"/>
          </a:xfrm>
          <a:prstGeom prst="rect">
            <a:avLst/>
          </a:prstGeom>
          <a:noFill/>
          <a:ln>
            <a:noFill/>
          </a:ln>
        </p:spPr>
      </p:pic>
      <p:pic>
        <p:nvPicPr>
          <p:cNvPr id="211" name="Google Shape;211;p8" descr="Ein Bild, das Text, Screenshot, Software, Multimedia-Software enthält.&#10;&#10;Automatisch generierte Beschreibung"/>
          <p:cNvPicPr preferRelativeResize="0">
            <a:picLocks noGrp="1"/>
          </p:cNvPicPr>
          <p:nvPr>
            <p:ph type="body" idx="1"/>
          </p:nvPr>
        </p:nvPicPr>
        <p:blipFill rotWithShape="1">
          <a:blip r:embed="rId5">
            <a:alphaModFix/>
          </a:blip>
          <a:srcRect/>
          <a:stretch/>
        </p:blipFill>
        <p:spPr>
          <a:xfrm>
            <a:off x="4366045" y="1444751"/>
            <a:ext cx="3448800" cy="1448495"/>
          </a:xfrm>
          <a:prstGeom prst="rect">
            <a:avLst/>
          </a:prstGeom>
          <a:noFill/>
          <a:ln>
            <a:noFill/>
          </a:ln>
        </p:spPr>
      </p:pic>
      <p:pic>
        <p:nvPicPr>
          <p:cNvPr id="212" name="Google Shape;212;p8" descr="Ein Bild, das Text, Screenshot, Schrift enthält.&#10;&#10;Automatisch generierte Beschreibung"/>
          <p:cNvPicPr preferRelativeResize="0"/>
          <p:nvPr/>
        </p:nvPicPr>
        <p:blipFill rotWithShape="1">
          <a:blip r:embed="rId6">
            <a:alphaModFix/>
          </a:blip>
          <a:srcRect/>
          <a:stretch/>
        </p:blipFill>
        <p:spPr>
          <a:xfrm>
            <a:off x="7905001" y="1736952"/>
            <a:ext cx="3448800" cy="864094"/>
          </a:xfrm>
          <a:prstGeom prst="rect">
            <a:avLst/>
          </a:prstGeom>
          <a:noFill/>
          <a:ln>
            <a:noFill/>
          </a:ln>
        </p:spPr>
      </p:pic>
      <p:sp>
        <p:nvSpPr>
          <p:cNvPr id="2" name="Datumsplatzhalter 1">
            <a:extLst>
              <a:ext uri="{FF2B5EF4-FFF2-40B4-BE49-F238E27FC236}">
                <a16:creationId xmlns:a16="http://schemas.microsoft.com/office/drawing/2014/main" id="{A3585F66-126C-44E0-BDEE-8DB31899C63C}"/>
              </a:ext>
            </a:extLst>
          </p:cNvPr>
          <p:cNvSpPr>
            <a:spLocks noGrp="1"/>
          </p:cNvSpPr>
          <p:nvPr>
            <p:ph type="dt" idx="10"/>
          </p:nvPr>
        </p:nvSpPr>
        <p:spPr/>
        <p:txBody>
          <a:bodyPr/>
          <a:lstStyle/>
          <a:p>
            <a:fld id="{DCDDE150-84FC-45B0-87CE-73E6E507DF96}"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F7F43991-2061-9061-2FCA-85864DF6CA9F}"/>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9C70E0F4-3CAF-F286-033A-46C93A97DF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24</a:t>
            </a:fld>
            <a:endParaRPr lang="de-DE"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10"/>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0" name="Google Shape;230;p10" descr="Ein Bild, das Text, Screenshot, Elektronik, Design enthält.&#10;&#10;Automatisch generierte Beschreibung"/>
          <p:cNvPicPr preferRelativeResize="0"/>
          <p:nvPr/>
        </p:nvPicPr>
        <p:blipFill rotWithShape="1">
          <a:blip r:embed="rId3">
            <a:alphaModFix/>
          </a:blip>
          <a:srcRect r="-1" b="12763"/>
          <a:stretch/>
        </p:blipFill>
        <p:spPr>
          <a:xfrm>
            <a:off x="-1" y="10"/>
            <a:ext cx="12228129" cy="4666928"/>
          </a:xfrm>
          <a:prstGeom prst="rect">
            <a:avLst/>
          </a:prstGeom>
          <a:noFill/>
          <a:ln>
            <a:noFill/>
          </a:ln>
        </p:spPr>
      </p:pic>
      <p:grpSp>
        <p:nvGrpSpPr>
          <p:cNvPr id="231" name="Google Shape;231;p10"/>
          <p:cNvGrpSpPr/>
          <p:nvPr/>
        </p:nvGrpSpPr>
        <p:grpSpPr>
          <a:xfrm>
            <a:off x="-305" y="2987478"/>
            <a:ext cx="12228128" cy="1828800"/>
            <a:chOff x="-305" y="2987478"/>
            <a:chExt cx="12188952" cy="1828800"/>
          </a:xfrm>
        </p:grpSpPr>
        <p:sp>
          <p:nvSpPr>
            <p:cNvPr id="232" name="Google Shape;232;p10"/>
            <p:cNvSpPr/>
            <p:nvPr/>
          </p:nvSpPr>
          <p:spPr>
            <a:xfrm>
              <a:off x="-305" y="2987478"/>
              <a:ext cx="12188952" cy="1099712"/>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10"/>
            <p:cNvSpPr/>
            <p:nvPr/>
          </p:nvSpPr>
          <p:spPr>
            <a:xfrm>
              <a:off x="-305" y="3199381"/>
              <a:ext cx="12188952" cy="902694"/>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10"/>
            <p:cNvSpPr/>
            <p:nvPr/>
          </p:nvSpPr>
          <p:spPr>
            <a:xfrm>
              <a:off x="-305" y="3501488"/>
              <a:ext cx="12188952" cy="641669"/>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10"/>
            <p:cNvSpPr/>
            <p:nvPr/>
          </p:nvSpPr>
          <p:spPr>
            <a:xfrm>
              <a:off x="-305" y="3614750"/>
              <a:ext cx="12188952" cy="1201528"/>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6" name="Google Shape;236;p10"/>
          <p:cNvSpPr txBox="1">
            <a:spLocks noGrp="1"/>
          </p:cNvSpPr>
          <p:nvPr>
            <p:ph type="title"/>
          </p:nvPr>
        </p:nvSpPr>
        <p:spPr>
          <a:xfrm>
            <a:off x="804672" y="4551037"/>
            <a:ext cx="5021782" cy="15099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de-DE" sz="3600" dirty="0" err="1">
                <a:solidFill>
                  <a:schemeClr val="dk2"/>
                </a:solidFill>
              </a:rPr>
              <a:t>Execution</a:t>
            </a:r>
            <a:r>
              <a:rPr lang="de-DE" sz="3600" dirty="0">
                <a:solidFill>
                  <a:schemeClr val="dk2"/>
                </a:solidFill>
              </a:rPr>
              <a:t> </a:t>
            </a:r>
            <a:r>
              <a:rPr lang="de-DE" sz="3600" dirty="0" err="1">
                <a:solidFill>
                  <a:schemeClr val="dk2"/>
                </a:solidFill>
              </a:rPr>
              <a:t>Paths</a:t>
            </a:r>
            <a:endParaRPr sz="3600" dirty="0">
              <a:solidFill>
                <a:schemeClr val="dk2"/>
              </a:solidFill>
            </a:endParaRPr>
          </a:p>
        </p:txBody>
      </p:sp>
      <p:sp>
        <p:nvSpPr>
          <p:cNvPr id="237" name="Google Shape;237;p10"/>
          <p:cNvSpPr txBox="1">
            <a:spLocks noGrp="1"/>
          </p:cNvSpPr>
          <p:nvPr>
            <p:ph type="body" idx="1"/>
          </p:nvPr>
        </p:nvSpPr>
        <p:spPr>
          <a:xfrm>
            <a:off x="6470247" y="4551037"/>
            <a:ext cx="4926411" cy="1509935"/>
          </a:xfrm>
          <a:prstGeom prst="rect">
            <a:avLst/>
          </a:prstGeom>
          <a:noFill/>
          <a:ln>
            <a:noFill/>
          </a:ln>
        </p:spPr>
        <p:txBody>
          <a:bodyPr spcFirstLastPara="1" wrap="square" lIns="91425" tIns="45700" rIns="91425" bIns="45700" anchor="ctr" anchorCtr="0">
            <a:normAutofit/>
          </a:bodyPr>
          <a:lstStyle/>
          <a:p>
            <a:pPr>
              <a:spcBef>
                <a:spcPts val="0"/>
              </a:spcBef>
            </a:pPr>
            <a:r>
              <a:rPr lang="de-DE" sz="1800" dirty="0">
                <a:solidFill>
                  <a:schemeClr val="dk2"/>
                </a:solidFill>
              </a:rPr>
              <a:t>Steuert den Ablauf der Logik in </a:t>
            </a:r>
            <a:r>
              <a:rPr lang="de-DE" sz="1800" dirty="0" err="1">
                <a:solidFill>
                  <a:schemeClr val="dk2"/>
                </a:solidFill>
              </a:rPr>
              <a:t>Blueprints</a:t>
            </a:r>
            <a:r>
              <a:rPr lang="de-DE" sz="1800" dirty="0">
                <a:solidFill>
                  <a:schemeClr val="dk2"/>
                </a:solidFill>
              </a:rPr>
              <a:t>.</a:t>
            </a:r>
          </a:p>
          <a:p>
            <a:pPr>
              <a:spcBef>
                <a:spcPts val="0"/>
              </a:spcBef>
            </a:pPr>
            <a:r>
              <a:rPr lang="de-DE" sz="1800" dirty="0">
                <a:solidFill>
                  <a:schemeClr val="dk2"/>
                </a:solidFill>
              </a:rPr>
              <a:t>Verbindet Knoten visuell für eine klar definierte Reihenfolge.</a:t>
            </a:r>
          </a:p>
          <a:p>
            <a:pPr>
              <a:spcBef>
                <a:spcPts val="0"/>
              </a:spcBef>
            </a:pPr>
            <a:r>
              <a:rPr lang="de-DE" sz="1800" dirty="0">
                <a:solidFill>
                  <a:schemeClr val="dk2"/>
                </a:solidFill>
              </a:rPr>
              <a:t>Vergleichbar mit Kontrollflussstrukturen in der Programmierung.</a:t>
            </a:r>
            <a:endParaRPr sz="1800" dirty="0">
              <a:solidFill>
                <a:schemeClr val="dk2"/>
              </a:solidFill>
            </a:endParaRPr>
          </a:p>
        </p:txBody>
      </p:sp>
      <p:sp>
        <p:nvSpPr>
          <p:cNvPr id="2" name="Datumsplatzhalter 1">
            <a:extLst>
              <a:ext uri="{FF2B5EF4-FFF2-40B4-BE49-F238E27FC236}">
                <a16:creationId xmlns:a16="http://schemas.microsoft.com/office/drawing/2014/main" id="{3C050574-B7C6-A334-15D7-66B526ED760D}"/>
              </a:ext>
            </a:extLst>
          </p:cNvPr>
          <p:cNvSpPr>
            <a:spLocks noGrp="1"/>
          </p:cNvSpPr>
          <p:nvPr>
            <p:ph type="dt" idx="10"/>
          </p:nvPr>
        </p:nvSpPr>
        <p:spPr/>
        <p:txBody>
          <a:bodyPr/>
          <a:lstStyle/>
          <a:p>
            <a:fld id="{E0959A3C-BFCA-49F3-B352-1A05B9103B92}" type="datetime1">
              <a:rPr lang="de-DE" smtClean="0"/>
              <a:t>06.01.2025</a:t>
            </a:fld>
            <a:endParaRPr lang="de-DE"/>
          </a:p>
        </p:txBody>
      </p:sp>
      <p:sp>
        <p:nvSpPr>
          <p:cNvPr id="3" name="Fußzeilenplatzhalter 2">
            <a:extLst>
              <a:ext uri="{FF2B5EF4-FFF2-40B4-BE49-F238E27FC236}">
                <a16:creationId xmlns:a16="http://schemas.microsoft.com/office/drawing/2014/main" id="{690C7269-FF21-3462-877A-A640B72BBE12}"/>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66310D45-74BB-3630-F666-968EB3AB5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25</a:t>
            </a:fld>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8" name="Google Shape;218;p9"/>
          <p:cNvSpPr txBox="1">
            <a:spLocks noGrp="1"/>
          </p:cNvSpPr>
          <p:nvPr>
            <p:ph type="title"/>
          </p:nvPr>
        </p:nvSpPr>
        <p:spPr>
          <a:xfrm>
            <a:off x="532015" y="4495568"/>
            <a:ext cx="3861960" cy="19052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Nodes</a:t>
            </a:r>
            <a:endParaRPr/>
          </a:p>
        </p:txBody>
      </p:sp>
      <p:sp>
        <p:nvSpPr>
          <p:cNvPr id="219" name="Google Shape;219;p9"/>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9"/>
          <p:cNvSpPr/>
          <p:nvPr/>
        </p:nvSpPr>
        <p:spPr>
          <a:xfrm>
            <a:off x="517889" y="-1"/>
            <a:ext cx="11231745" cy="413142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1" name="Google Shape;221;p9" descr="Ein Bild, das Text, Screenshot, Multimedia-Software enthält.&#10;&#10;Automatisch generierte Beschreibung"/>
          <p:cNvPicPr preferRelativeResize="0"/>
          <p:nvPr/>
        </p:nvPicPr>
        <p:blipFill rotWithShape="1">
          <a:blip r:embed="rId3">
            <a:alphaModFix/>
          </a:blip>
          <a:srcRect/>
          <a:stretch/>
        </p:blipFill>
        <p:spPr>
          <a:xfrm>
            <a:off x="1461445" y="364143"/>
            <a:ext cx="3890305" cy="3426462"/>
          </a:xfrm>
          <a:prstGeom prst="rect">
            <a:avLst/>
          </a:prstGeom>
          <a:noFill/>
          <a:ln>
            <a:noFill/>
          </a:ln>
        </p:spPr>
      </p:pic>
      <p:pic>
        <p:nvPicPr>
          <p:cNvPr id="222" name="Google Shape;222;p9" descr="Ein Bild, das Text, Screenshot, Schrift, Zahl enthält.&#10;&#10;Automatisch generierte Beschreibung"/>
          <p:cNvPicPr preferRelativeResize="0"/>
          <p:nvPr/>
        </p:nvPicPr>
        <p:blipFill rotWithShape="1">
          <a:blip r:embed="rId4">
            <a:alphaModFix/>
          </a:blip>
          <a:srcRect/>
          <a:stretch/>
        </p:blipFill>
        <p:spPr>
          <a:xfrm>
            <a:off x="6462589" y="364142"/>
            <a:ext cx="4806144" cy="3426462"/>
          </a:xfrm>
          <a:prstGeom prst="rect">
            <a:avLst/>
          </a:prstGeom>
          <a:noFill/>
          <a:ln>
            <a:noFill/>
          </a:ln>
        </p:spPr>
      </p:pic>
      <p:sp>
        <p:nvSpPr>
          <p:cNvPr id="223" name="Google Shape;223;p9"/>
          <p:cNvSpPr/>
          <p:nvPr/>
        </p:nvSpPr>
        <p:spPr>
          <a:xfrm rot="5400000" flipH="1">
            <a:off x="3837444" y="5460209"/>
            <a:ext cx="1790365"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Rectangle 1">
            <a:extLst>
              <a:ext uri="{FF2B5EF4-FFF2-40B4-BE49-F238E27FC236}">
                <a16:creationId xmlns:a16="http://schemas.microsoft.com/office/drawing/2014/main" id="{606E7807-46B9-17A6-AE73-FD44F332CB82}"/>
              </a:ext>
            </a:extLst>
          </p:cNvPr>
          <p:cNvSpPr>
            <a:spLocks noGrp="1" noChangeArrowheads="1"/>
          </p:cNvSpPr>
          <p:nvPr>
            <p:ph type="body" idx="1"/>
          </p:nvPr>
        </p:nvSpPr>
        <p:spPr bwMode="auto">
          <a:xfrm>
            <a:off x="5172074" y="4848135"/>
            <a:ext cx="664022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Variablen</a:t>
            </a:r>
            <a:r>
              <a:rPr kumimoji="0" lang="de-DE" altLang="de-DE" sz="1800" b="0" i="0" u="none" strike="noStrike" cap="none" normalizeH="0" baseline="0" dirty="0">
                <a:ln>
                  <a:noFill/>
                </a:ln>
                <a:solidFill>
                  <a:schemeClr val="tx1"/>
                </a:solidFill>
                <a:effectLst/>
                <a:latin typeface="Arial" panose="020B0604020202020204" pitchFamily="34" charset="0"/>
              </a:rPr>
              <a:t>: Werden über Pins für Input (Datenzufuhr) und Output (Datenausgabe) eingebunden.</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Farben</a:t>
            </a:r>
            <a:r>
              <a:rPr kumimoji="0" lang="de-DE" altLang="de-DE" sz="1800" b="0" i="0" u="none" strike="noStrike" cap="none" normalizeH="0" baseline="0" dirty="0">
                <a:ln>
                  <a:noFill/>
                </a:ln>
                <a:solidFill>
                  <a:schemeClr val="tx1"/>
                </a:solidFill>
                <a:effectLst/>
                <a:latin typeface="Arial" panose="020B0604020202020204" pitchFamily="34" charset="0"/>
              </a:rPr>
              <a:t>: Die Farbe der Pins zeigt den Variablentyp (z. B. Türkis für Integer, Rot für Boolean). </a:t>
            </a:r>
          </a:p>
        </p:txBody>
      </p:sp>
      <p:sp>
        <p:nvSpPr>
          <p:cNvPr id="3" name="Datumsplatzhalter 2">
            <a:extLst>
              <a:ext uri="{FF2B5EF4-FFF2-40B4-BE49-F238E27FC236}">
                <a16:creationId xmlns:a16="http://schemas.microsoft.com/office/drawing/2014/main" id="{70C81530-8CBD-6B65-46A7-E6AC0FEAEA06}"/>
              </a:ext>
            </a:extLst>
          </p:cNvPr>
          <p:cNvSpPr>
            <a:spLocks noGrp="1"/>
          </p:cNvSpPr>
          <p:nvPr>
            <p:ph type="dt" idx="10"/>
          </p:nvPr>
        </p:nvSpPr>
        <p:spPr/>
        <p:txBody>
          <a:bodyPr/>
          <a:lstStyle/>
          <a:p>
            <a:fld id="{A85D1481-0BE7-4FAE-8641-5650889C23F3}" type="datetime1">
              <a:rPr lang="de-DE" smtClean="0"/>
              <a:t>06.01.2025</a:t>
            </a:fld>
            <a:endParaRPr lang="de-DE"/>
          </a:p>
        </p:txBody>
      </p:sp>
      <p:sp>
        <p:nvSpPr>
          <p:cNvPr id="4" name="Fußzeilenplatzhalter 3">
            <a:extLst>
              <a:ext uri="{FF2B5EF4-FFF2-40B4-BE49-F238E27FC236}">
                <a16:creationId xmlns:a16="http://schemas.microsoft.com/office/drawing/2014/main" id="{C8AEA793-AA89-C751-882F-79DA5DBA483A}"/>
              </a:ext>
            </a:extLst>
          </p:cNvPr>
          <p:cNvSpPr>
            <a:spLocks noGrp="1"/>
          </p:cNvSpPr>
          <p:nvPr>
            <p:ph type="ftr" idx="11"/>
          </p:nvPr>
        </p:nvSpPr>
        <p:spPr/>
        <p:txBody>
          <a:bodyPr/>
          <a:lstStyle/>
          <a:p>
            <a:r>
              <a:rPr lang="de-DE"/>
              <a:t>Florian Reichle</a:t>
            </a:r>
          </a:p>
        </p:txBody>
      </p:sp>
      <p:sp>
        <p:nvSpPr>
          <p:cNvPr id="5" name="Foliennummernplatzhalter 4">
            <a:extLst>
              <a:ext uri="{FF2B5EF4-FFF2-40B4-BE49-F238E27FC236}">
                <a16:creationId xmlns:a16="http://schemas.microsoft.com/office/drawing/2014/main" id="{5EF966AD-B61E-DE85-BAD1-3AB23D6861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26</a:t>
            </a:fld>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1"/>
          <p:cNvSpPr txBox="1">
            <a:spLocks noGrp="1"/>
          </p:cNvSpPr>
          <p:nvPr>
            <p:ph type="title"/>
          </p:nvPr>
        </p:nvSpPr>
        <p:spPr>
          <a:xfrm>
            <a:off x="630936" y="4562856"/>
            <a:ext cx="3419856"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Graphing: Variablen</a:t>
            </a:r>
            <a:endParaRPr/>
          </a:p>
        </p:txBody>
      </p:sp>
      <p:pic>
        <p:nvPicPr>
          <p:cNvPr id="244" name="Google Shape;244;p11" descr="Ein Bild, das Text, Screenshot, Software, Multimedia-Software enthält.&#10;&#10;Automatisch generierte Beschreibung"/>
          <p:cNvPicPr preferRelativeResize="0"/>
          <p:nvPr/>
        </p:nvPicPr>
        <p:blipFill rotWithShape="1">
          <a:blip r:embed="rId3">
            <a:alphaModFix/>
          </a:blip>
          <a:srcRect r="16106" b="2"/>
          <a:stretch/>
        </p:blipFill>
        <p:spPr>
          <a:xfrm>
            <a:off x="5" y="10"/>
            <a:ext cx="6095995" cy="4196271"/>
          </a:xfrm>
          <a:custGeom>
            <a:avLst/>
            <a:gdLst/>
            <a:ahLst/>
            <a:cxnLst/>
            <a:rect l="l" t="t" r="r" b="b"/>
            <a:pathLst>
              <a:path w="6005375" h="4196281" extrusionOk="0">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ln>
            <a:noFill/>
          </a:ln>
        </p:spPr>
      </p:pic>
      <p:pic>
        <p:nvPicPr>
          <p:cNvPr id="245" name="Google Shape;245;p11" descr="Ein Bild, das Text, Screenshot, Software, Schrift enthält.&#10;&#10;Automatisch generierte Beschreibung"/>
          <p:cNvPicPr preferRelativeResize="0"/>
          <p:nvPr/>
        </p:nvPicPr>
        <p:blipFill rotWithShape="1">
          <a:blip r:embed="rId4">
            <a:alphaModFix/>
          </a:blip>
          <a:srcRect t="12917" r="-3" b="-3"/>
          <a:stretch/>
        </p:blipFill>
        <p:spPr>
          <a:xfrm>
            <a:off x="6019800" y="10"/>
            <a:ext cx="6172195" cy="4187662"/>
          </a:xfrm>
          <a:custGeom>
            <a:avLst/>
            <a:gdLst/>
            <a:ahLst/>
            <a:cxnLst/>
            <a:rect l="l" t="t" r="r" b="b"/>
            <a:pathLst>
              <a:path w="6006950" h="4187672" extrusionOk="0">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ln>
            <a:noFill/>
          </a:ln>
        </p:spPr>
      </p:pic>
      <p:sp>
        <p:nvSpPr>
          <p:cNvPr id="246" name="Google Shape;246;p11"/>
          <p:cNvSpPr/>
          <p:nvPr/>
        </p:nvSpPr>
        <p:spPr>
          <a:xfrm rot="5400000">
            <a:off x="3589020" y="5404538"/>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Rectangle 1">
            <a:extLst>
              <a:ext uri="{FF2B5EF4-FFF2-40B4-BE49-F238E27FC236}">
                <a16:creationId xmlns:a16="http://schemas.microsoft.com/office/drawing/2014/main" id="{EC52996B-7B71-328C-8295-3A215E6D985A}"/>
              </a:ext>
            </a:extLst>
          </p:cNvPr>
          <p:cNvSpPr>
            <a:spLocks noGrp="1" noChangeArrowheads="1"/>
          </p:cNvSpPr>
          <p:nvPr>
            <p:ph type="body" idx="1"/>
          </p:nvPr>
        </p:nvSpPr>
        <p:spPr bwMode="auto">
          <a:xfrm>
            <a:off x="4654550" y="4900909"/>
            <a:ext cx="70040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Arrays/Maps</a:t>
            </a:r>
            <a:r>
              <a:rPr kumimoji="0" lang="de-DE" altLang="de-DE" sz="1800" b="0" i="0" u="none" strike="noStrike" cap="none" normalizeH="0" baseline="0" dirty="0">
                <a:ln>
                  <a:noFill/>
                </a:ln>
                <a:solidFill>
                  <a:schemeClr val="tx1"/>
                </a:solidFill>
                <a:effectLst/>
                <a:latin typeface="Arial" panose="020B0604020202020204" pitchFamily="34" charset="0"/>
              </a:rPr>
              <a:t>: Variablen können auf Arrays, Maps oder andere komplexe Datentypen umgestellt werden.</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Initialwert</a:t>
            </a:r>
            <a:r>
              <a:rPr kumimoji="0" lang="de-DE" altLang="de-DE" sz="1800" b="0" i="0" u="none" strike="noStrike" cap="none" normalizeH="0" baseline="0" dirty="0">
                <a:ln>
                  <a:noFill/>
                </a:ln>
                <a:solidFill>
                  <a:schemeClr val="tx1"/>
                </a:solidFill>
                <a:effectLst/>
                <a:latin typeface="Arial" panose="020B0604020202020204" pitchFamily="34" charset="0"/>
              </a:rPr>
              <a:t>: Definiere optional einen Standardwert im Details-Panel. </a:t>
            </a:r>
          </a:p>
        </p:txBody>
      </p:sp>
      <p:sp>
        <p:nvSpPr>
          <p:cNvPr id="3" name="Datumsplatzhalter 2">
            <a:extLst>
              <a:ext uri="{FF2B5EF4-FFF2-40B4-BE49-F238E27FC236}">
                <a16:creationId xmlns:a16="http://schemas.microsoft.com/office/drawing/2014/main" id="{D6DF9DEE-F41C-D317-FA02-3F8F992EAF84}"/>
              </a:ext>
            </a:extLst>
          </p:cNvPr>
          <p:cNvSpPr>
            <a:spLocks noGrp="1"/>
          </p:cNvSpPr>
          <p:nvPr>
            <p:ph type="dt" idx="10"/>
          </p:nvPr>
        </p:nvSpPr>
        <p:spPr/>
        <p:txBody>
          <a:bodyPr/>
          <a:lstStyle/>
          <a:p>
            <a:fld id="{BD774FE9-C663-4313-AF65-4371E9F33D8D}" type="datetime1">
              <a:rPr lang="de-DE" smtClean="0"/>
              <a:t>06.01.2025</a:t>
            </a:fld>
            <a:endParaRPr lang="de-DE"/>
          </a:p>
        </p:txBody>
      </p:sp>
      <p:sp>
        <p:nvSpPr>
          <p:cNvPr id="4" name="Fußzeilenplatzhalter 3">
            <a:extLst>
              <a:ext uri="{FF2B5EF4-FFF2-40B4-BE49-F238E27FC236}">
                <a16:creationId xmlns:a16="http://schemas.microsoft.com/office/drawing/2014/main" id="{30B463A7-2E62-27D5-8FC0-9C23D50DA235}"/>
              </a:ext>
            </a:extLst>
          </p:cNvPr>
          <p:cNvSpPr>
            <a:spLocks noGrp="1"/>
          </p:cNvSpPr>
          <p:nvPr>
            <p:ph type="ftr" idx="11"/>
          </p:nvPr>
        </p:nvSpPr>
        <p:spPr/>
        <p:txBody>
          <a:bodyPr/>
          <a:lstStyle/>
          <a:p>
            <a:r>
              <a:rPr lang="de-DE"/>
              <a:t>Florian Reichle</a:t>
            </a:r>
          </a:p>
        </p:txBody>
      </p:sp>
      <p:sp>
        <p:nvSpPr>
          <p:cNvPr id="5" name="Foliennummernplatzhalter 4">
            <a:extLst>
              <a:ext uri="{FF2B5EF4-FFF2-40B4-BE49-F238E27FC236}">
                <a16:creationId xmlns:a16="http://schemas.microsoft.com/office/drawing/2014/main" id="{4B18FEF0-55ED-6406-057B-C376770EAC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27</a:t>
            </a:fld>
            <a:endParaRPr lang="de-D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Karte, Screenshot enthält.&#10;&#10;Automatisch generierte Beschreibung">
            <a:extLst>
              <a:ext uri="{FF2B5EF4-FFF2-40B4-BE49-F238E27FC236}">
                <a16:creationId xmlns:a16="http://schemas.microsoft.com/office/drawing/2014/main" id="{64DA9564-1332-F479-2030-2C0619C30CAE}"/>
              </a:ext>
            </a:extLst>
          </p:cNvPr>
          <p:cNvPicPr>
            <a:picLocks noChangeAspect="1"/>
          </p:cNvPicPr>
          <p:nvPr/>
        </p:nvPicPr>
        <p:blipFill>
          <a:blip r:embed="rId3"/>
          <a:stretch>
            <a:fillRect/>
          </a:stretch>
        </p:blipFill>
        <p:spPr>
          <a:xfrm>
            <a:off x="0" y="0"/>
            <a:ext cx="14195171" cy="7538720"/>
          </a:xfrm>
          <a:prstGeom prst="rect">
            <a:avLst/>
          </a:prstGeom>
        </p:spPr>
      </p:pic>
    </p:spTree>
    <p:extLst>
      <p:ext uri="{BB962C8B-B14F-4D97-AF65-F5344CB8AC3E}">
        <p14:creationId xmlns:p14="http://schemas.microsoft.com/office/powerpoint/2010/main" val="162236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12"/>
          <p:cNvSpPr txBox="1">
            <a:spLocks noGrp="1"/>
          </p:cNvSpPr>
          <p:nvPr>
            <p:ph type="title"/>
          </p:nvPr>
        </p:nvSpPr>
        <p:spPr>
          <a:xfrm>
            <a:off x="838201" y="365125"/>
            <a:ext cx="3816095" cy="19380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a:t>Graphing: Reroute nodes</a:t>
            </a:r>
            <a:endParaRPr/>
          </a:p>
        </p:txBody>
      </p:sp>
      <p:sp>
        <p:nvSpPr>
          <p:cNvPr id="254" name="Google Shape;254;p12"/>
          <p:cNvSpPr txBox="1">
            <a:spLocks noGrp="1"/>
          </p:cNvSpPr>
          <p:nvPr>
            <p:ph type="body" idx="1"/>
          </p:nvPr>
        </p:nvSpPr>
        <p:spPr>
          <a:xfrm>
            <a:off x="838201" y="2482589"/>
            <a:ext cx="3816096" cy="3694373"/>
          </a:xfrm>
          <a:prstGeom prst="rect">
            <a:avLst/>
          </a:prstGeom>
          <a:noFill/>
          <a:ln>
            <a:noFill/>
          </a:ln>
        </p:spPr>
        <p:txBody>
          <a:bodyPr spcFirstLastPara="1" wrap="square" lIns="91425" tIns="45700" rIns="91425" bIns="45700" anchor="t" anchorCtr="0">
            <a:normAutofit/>
          </a:bodyPr>
          <a:lstStyle/>
          <a:p>
            <a:pPr marL="228600" lvl="0" indent="-101600" algn="l" rtl="0">
              <a:lnSpc>
                <a:spcPct val="90000"/>
              </a:lnSpc>
              <a:spcBef>
                <a:spcPts val="0"/>
              </a:spcBef>
              <a:spcAft>
                <a:spcPts val="0"/>
              </a:spcAft>
              <a:buClr>
                <a:schemeClr val="dk1"/>
              </a:buClr>
              <a:buSzPts val="2000"/>
              <a:buNone/>
            </a:pPr>
            <a:r>
              <a:rPr lang="de-DE" sz="2000" dirty="0" err="1"/>
              <a:t>Reroute</a:t>
            </a:r>
            <a:r>
              <a:rPr lang="de-DE" sz="2000" dirty="0"/>
              <a:t> Nodes dienen der besseren Lesbarkeit von </a:t>
            </a:r>
            <a:r>
              <a:rPr lang="de-DE" sz="2000" dirty="0" err="1"/>
              <a:t>Blueprints</a:t>
            </a:r>
            <a:r>
              <a:rPr lang="de-DE" sz="2000" dirty="0"/>
              <a:t>, indem sie Kabelverbindungen klar strukturieren.</a:t>
            </a:r>
          </a:p>
          <a:p>
            <a:pPr marL="228600" lvl="0" indent="-101600" algn="l" rtl="0">
              <a:lnSpc>
                <a:spcPct val="90000"/>
              </a:lnSpc>
              <a:spcBef>
                <a:spcPts val="0"/>
              </a:spcBef>
              <a:spcAft>
                <a:spcPts val="0"/>
              </a:spcAft>
              <a:buClr>
                <a:schemeClr val="dk1"/>
              </a:buClr>
              <a:buSzPts val="2000"/>
              <a:buNone/>
            </a:pPr>
            <a:endParaRPr lang="de-DE" sz="2000" dirty="0"/>
          </a:p>
          <a:p>
            <a:pPr marL="228600" lvl="0" indent="-101600" algn="l" rtl="0">
              <a:lnSpc>
                <a:spcPct val="90000"/>
              </a:lnSpc>
              <a:spcBef>
                <a:spcPts val="0"/>
              </a:spcBef>
              <a:spcAft>
                <a:spcPts val="0"/>
              </a:spcAft>
              <a:buClr>
                <a:schemeClr val="dk1"/>
              </a:buClr>
              <a:buSzPts val="2000"/>
              <a:buNone/>
            </a:pPr>
            <a:r>
              <a:rPr lang="de-DE" sz="2000" dirty="0"/>
              <a:t>Ändern den Verlauf von Verbindungen, ohne die Logik zu beeinflussen.</a:t>
            </a:r>
          </a:p>
          <a:p>
            <a:pPr marL="228600" lvl="0" indent="-101600" algn="l" rtl="0">
              <a:lnSpc>
                <a:spcPct val="90000"/>
              </a:lnSpc>
              <a:spcBef>
                <a:spcPts val="0"/>
              </a:spcBef>
              <a:spcAft>
                <a:spcPts val="0"/>
              </a:spcAft>
              <a:buClr>
                <a:schemeClr val="dk1"/>
              </a:buClr>
              <a:buSzPts val="2000"/>
              <a:buNone/>
            </a:pPr>
            <a:r>
              <a:rPr lang="de-DE" sz="2000" dirty="0"/>
              <a:t>Helfen, komplexe </a:t>
            </a:r>
            <a:r>
              <a:rPr lang="de-DE" sz="2000" dirty="0" err="1"/>
              <a:t>Blueprints</a:t>
            </a:r>
            <a:r>
              <a:rPr lang="de-DE" sz="2000" dirty="0"/>
              <a:t> übersichtlicher zu gestalten.</a:t>
            </a:r>
            <a:endParaRPr sz="2000" dirty="0"/>
          </a:p>
        </p:txBody>
      </p:sp>
      <p:pic>
        <p:nvPicPr>
          <p:cNvPr id="255" name="Google Shape;255;p12" descr="Ein Bild, das Text, Screenshot, Multimedia-Software, Software enthält.&#10;&#10;Automatisch generierte Beschreibung"/>
          <p:cNvPicPr preferRelativeResize="0"/>
          <p:nvPr/>
        </p:nvPicPr>
        <p:blipFill rotWithShape="1">
          <a:blip r:embed="rId3">
            <a:alphaModFix/>
          </a:blip>
          <a:srcRect r="8766" b="2"/>
          <a:stretch/>
        </p:blipFill>
        <p:spPr>
          <a:xfrm>
            <a:off x="4904316" y="-4"/>
            <a:ext cx="7287684" cy="3694372"/>
          </a:xfrm>
          <a:custGeom>
            <a:avLst/>
            <a:gdLst/>
            <a:ahLst/>
            <a:cxnLst/>
            <a:rect l="l" t="t" r="r" b="b"/>
            <a:pathLst>
              <a:path w="7287684" h="3694372" extrusionOk="0">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ln>
            <a:noFill/>
          </a:ln>
        </p:spPr>
      </p:pic>
      <p:pic>
        <p:nvPicPr>
          <p:cNvPr id="256" name="Google Shape;256;p12" descr="Ein Bild, das Screenshot, Text, Multimedia-Software, Software enthält.&#10;&#10;Automatisch generierte Beschreibung"/>
          <p:cNvPicPr preferRelativeResize="0"/>
          <p:nvPr/>
        </p:nvPicPr>
        <p:blipFill rotWithShape="1">
          <a:blip r:embed="rId4">
            <a:alphaModFix/>
          </a:blip>
          <a:srcRect l="25435" r="14029"/>
          <a:stretch/>
        </p:blipFill>
        <p:spPr>
          <a:xfrm>
            <a:off x="4726728" y="3802961"/>
            <a:ext cx="7472381" cy="3055043"/>
          </a:xfrm>
          <a:custGeom>
            <a:avLst/>
            <a:gdLst/>
            <a:ahLst/>
            <a:cxnLst/>
            <a:rect l="l" t="t" r="r" b="b"/>
            <a:pathLst>
              <a:path w="7472381" h="3055043" extrusionOk="0">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ln>
            <a:noFill/>
          </a:ln>
        </p:spPr>
      </p:pic>
      <p:sp>
        <p:nvSpPr>
          <p:cNvPr id="2" name="Datumsplatzhalter 1">
            <a:extLst>
              <a:ext uri="{FF2B5EF4-FFF2-40B4-BE49-F238E27FC236}">
                <a16:creationId xmlns:a16="http://schemas.microsoft.com/office/drawing/2014/main" id="{96BA49FB-9514-2E70-1BC0-3A0D777DA47D}"/>
              </a:ext>
            </a:extLst>
          </p:cNvPr>
          <p:cNvSpPr>
            <a:spLocks noGrp="1"/>
          </p:cNvSpPr>
          <p:nvPr>
            <p:ph type="dt" idx="10"/>
          </p:nvPr>
        </p:nvSpPr>
        <p:spPr/>
        <p:txBody>
          <a:bodyPr/>
          <a:lstStyle/>
          <a:p>
            <a:fld id="{6D17A468-8369-4C03-8AB4-8BF8A9CE5670}" type="datetime1">
              <a:rPr lang="de-DE" smtClean="0"/>
              <a:t>06.01.2025</a:t>
            </a:fld>
            <a:endParaRPr lang="de-DE"/>
          </a:p>
        </p:txBody>
      </p:sp>
      <p:sp>
        <p:nvSpPr>
          <p:cNvPr id="4" name="Foliennummernplatzhalter 3">
            <a:extLst>
              <a:ext uri="{FF2B5EF4-FFF2-40B4-BE49-F238E27FC236}">
                <a16:creationId xmlns:a16="http://schemas.microsoft.com/office/drawing/2014/main" id="{B4C77F67-FB16-87FF-F710-4BCE20BAD914}"/>
              </a:ext>
            </a:extLst>
          </p:cNvPr>
          <p:cNvSpPr>
            <a:spLocks noGrp="1"/>
          </p:cNvSpPr>
          <p:nvPr>
            <p:ph type="sldNum" idx="12"/>
          </p:nvPr>
        </p:nvSpPr>
        <p:spPr/>
        <p:txBody>
          <a:bodyPr/>
          <a:lstStyle/>
          <a:p>
            <a:pPr marL="0" lvl="0" indent="0" algn="r" rtl="0">
              <a:spcBef>
                <a:spcPts val="0"/>
              </a:spcBef>
              <a:spcAft>
                <a:spcPts val="0"/>
              </a:spcAft>
              <a:buNone/>
            </a:pPr>
            <a:fld id="{7F39737D-4080-417C-BE17-90F68DB9297D}" type="slidenum">
              <a:rPr lang="de-DE" smtClean="0">
                <a:solidFill>
                  <a:schemeClr val="bg1"/>
                </a:solidFill>
              </a:rPr>
              <a:t>29</a:t>
            </a:fld>
            <a:endParaRPr lang="de-DE"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Schrift, Grafikdesign enthält.&#10;&#10;Automatisch generierte Beschreibung">
            <a:extLst>
              <a:ext uri="{FF2B5EF4-FFF2-40B4-BE49-F238E27FC236}">
                <a16:creationId xmlns:a16="http://schemas.microsoft.com/office/drawing/2014/main" id="{3185A13E-B74E-A0DF-BFC4-F0CBCAD3F686}"/>
              </a:ext>
            </a:extLst>
          </p:cNvPr>
          <p:cNvPicPr>
            <a:picLocks noChangeAspect="1"/>
          </p:cNvPicPr>
          <p:nvPr/>
        </p:nvPicPr>
        <p:blipFill>
          <a:blip r:embed="rId2"/>
          <a:stretch>
            <a:fillRect/>
          </a:stretch>
        </p:blipFill>
        <p:spPr>
          <a:xfrm>
            <a:off x="610939" y="0"/>
            <a:ext cx="10970121" cy="6858000"/>
          </a:xfrm>
          <a:prstGeom prst="rect">
            <a:avLst/>
          </a:prstGeom>
        </p:spPr>
      </p:pic>
    </p:spTree>
    <p:extLst>
      <p:ext uri="{BB962C8B-B14F-4D97-AF65-F5344CB8AC3E}">
        <p14:creationId xmlns:p14="http://schemas.microsoft.com/office/powerpoint/2010/main" val="1715122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1FAB0A5E-25BE-5126-91B5-4241969A7CBD}"/>
              </a:ext>
            </a:extLst>
          </p:cNvPr>
          <p:cNvPicPr>
            <a:picLocks noChangeAspect="1"/>
          </p:cNvPicPr>
          <p:nvPr/>
        </p:nvPicPr>
        <p:blipFill>
          <a:blip r:embed="rId3"/>
          <a:stretch/>
        </p:blipFill>
        <p:spPr>
          <a:xfrm>
            <a:off x="478535" y="1064532"/>
            <a:ext cx="11327549" cy="3171713"/>
          </a:xfrm>
          <a:prstGeom prst="rect">
            <a:avLst/>
          </a:prstGeom>
        </p:spPr>
      </p:pic>
      <p:sp>
        <p:nvSpPr>
          <p:cNvPr id="2" name="Datumsplatzhalter 1">
            <a:extLst>
              <a:ext uri="{FF2B5EF4-FFF2-40B4-BE49-F238E27FC236}">
                <a16:creationId xmlns:a16="http://schemas.microsoft.com/office/drawing/2014/main" id="{3240B1AF-DD49-8220-726E-B61B73AAE98B}"/>
              </a:ext>
            </a:extLst>
          </p:cNvPr>
          <p:cNvSpPr>
            <a:spLocks noGrp="1"/>
          </p:cNvSpPr>
          <p:nvPr>
            <p:ph type="dt" idx="10"/>
          </p:nvPr>
        </p:nvSpPr>
        <p:spPr/>
        <p:txBody>
          <a:bodyPr/>
          <a:lstStyle/>
          <a:p>
            <a:fld id="{C08F0237-BA68-4A4D-9902-7E8CB02DE98C}"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DA881919-0B28-D5CB-1FAD-82152EF5BF2B}"/>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858C5D11-AAE0-D5F1-231A-3C718F9E10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30</a:t>
            </a:fld>
            <a:endParaRPr lang="de-DE" dirty="0">
              <a:solidFill>
                <a:schemeClr val="bg1"/>
              </a:solidFill>
            </a:endParaRPr>
          </a:p>
        </p:txBody>
      </p:sp>
    </p:spTree>
    <p:extLst>
      <p:ext uri="{BB962C8B-B14F-4D97-AF65-F5344CB8AC3E}">
        <p14:creationId xmlns:p14="http://schemas.microsoft.com/office/powerpoint/2010/main" val="89696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838200" y="4138163"/>
            <a:ext cx="3687491" cy="21063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Kommentare</a:t>
            </a:r>
            <a:endParaRPr/>
          </a:p>
        </p:txBody>
      </p:sp>
      <p:pic>
        <p:nvPicPr>
          <p:cNvPr id="262" name="Google Shape;262;p13" descr="Ein Bild, das Screenshot, Multimedia-Software, Grafiksoftware, Spielesoftware enthält.&#10;&#10;Automatisch generierte Beschreibung"/>
          <p:cNvPicPr preferRelativeResize="0"/>
          <p:nvPr/>
        </p:nvPicPr>
        <p:blipFill rotWithShape="1">
          <a:blip r:embed="rId3">
            <a:alphaModFix/>
          </a:blip>
          <a:srcRect b="9273"/>
          <a:stretch/>
        </p:blipFill>
        <p:spPr>
          <a:xfrm>
            <a:off x="-2" y="10"/>
            <a:ext cx="12192002" cy="3428990"/>
          </a:xfrm>
          <a:prstGeom prst="rect">
            <a:avLst/>
          </a:prstGeom>
          <a:noFill/>
          <a:ln>
            <a:noFill/>
          </a:ln>
        </p:spPr>
      </p:pic>
      <p:grpSp>
        <p:nvGrpSpPr>
          <p:cNvPr id="263" name="Google Shape;263;p13"/>
          <p:cNvGrpSpPr/>
          <p:nvPr/>
        </p:nvGrpSpPr>
        <p:grpSpPr>
          <a:xfrm>
            <a:off x="-7600" y="3401858"/>
            <a:ext cx="12207200" cy="123363"/>
            <a:chOff x="-5025" y="6737718"/>
            <a:chExt cx="12207200" cy="123363"/>
          </a:xfrm>
        </p:grpSpPr>
        <p:sp>
          <p:nvSpPr>
            <p:cNvPr id="264" name="Google Shape;264;p13"/>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3"/>
            <p:cNvSpPr/>
            <p:nvPr/>
          </p:nvSpPr>
          <p:spPr>
            <a:xfrm rot="-5400000">
              <a:off x="9176406" y="3835311"/>
              <a:ext cx="123362" cy="5928176"/>
            </a:xfrm>
            <a:prstGeom prst="rect">
              <a:avLst/>
            </a:prstGeom>
            <a:gradFill>
              <a:gsLst>
                <a:gs pos="0">
                  <a:srgbClr val="A02B93">
                    <a:alpha val="0"/>
                  </a:srgbClr>
                </a:gs>
                <a:gs pos="19000">
                  <a:srgbClr val="A02B93">
                    <a:alpha val="0"/>
                  </a:srgbClr>
                </a:gs>
                <a:gs pos="100000">
                  <a:srgbClr val="D86CCC"/>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6" name="Google Shape;266;p13"/>
          <p:cNvSpPr txBox="1">
            <a:spLocks noGrp="1"/>
          </p:cNvSpPr>
          <p:nvPr>
            <p:ph type="body" idx="1"/>
          </p:nvPr>
        </p:nvSpPr>
        <p:spPr>
          <a:xfrm>
            <a:off x="5341546" y="4088724"/>
            <a:ext cx="6012254" cy="2171405"/>
          </a:xfrm>
          <a:prstGeom prst="rect">
            <a:avLst/>
          </a:prstGeom>
          <a:noFill/>
          <a:ln>
            <a:noFill/>
          </a:ln>
        </p:spPr>
        <p:txBody>
          <a:bodyPr spcFirstLastPara="1" wrap="square" lIns="91425" tIns="45700" rIns="91425" bIns="45700" anchor="t" anchorCtr="0">
            <a:normAutofit/>
          </a:bodyPr>
          <a:lstStyle/>
          <a:p>
            <a:pPr marL="469900">
              <a:spcBef>
                <a:spcPts val="0"/>
              </a:spcBef>
              <a:buSzPts val="2000"/>
            </a:pPr>
            <a:r>
              <a:rPr lang="de-DE" sz="2000" dirty="0"/>
              <a:t>Wähle Nodes aus und drücke C, um direkt einen Kommentar hinzuzufügen.</a:t>
            </a:r>
          </a:p>
          <a:p>
            <a:pPr marL="469900">
              <a:spcBef>
                <a:spcPts val="0"/>
              </a:spcBef>
              <a:buSzPts val="2000"/>
            </a:pPr>
            <a:r>
              <a:rPr lang="de-DE" sz="2000" dirty="0"/>
              <a:t>Nutze Farben, um unterschiedliche Funktionsbereiche visuell zu trennen.</a:t>
            </a:r>
            <a:endParaRPr sz="2000" dirty="0"/>
          </a:p>
        </p:txBody>
      </p:sp>
      <p:sp>
        <p:nvSpPr>
          <p:cNvPr id="2" name="Datumsplatzhalter 1">
            <a:extLst>
              <a:ext uri="{FF2B5EF4-FFF2-40B4-BE49-F238E27FC236}">
                <a16:creationId xmlns:a16="http://schemas.microsoft.com/office/drawing/2014/main" id="{398D0089-4226-9F08-5572-679AB644BC3D}"/>
              </a:ext>
            </a:extLst>
          </p:cNvPr>
          <p:cNvSpPr>
            <a:spLocks noGrp="1"/>
          </p:cNvSpPr>
          <p:nvPr>
            <p:ph type="dt" idx="10"/>
          </p:nvPr>
        </p:nvSpPr>
        <p:spPr/>
        <p:txBody>
          <a:bodyPr/>
          <a:lstStyle/>
          <a:p>
            <a:fld id="{CE2CD949-9DB3-493D-B4D7-B57F7293799D}" type="datetime1">
              <a:rPr lang="de-DE" smtClean="0"/>
              <a:t>06.01.2025</a:t>
            </a:fld>
            <a:endParaRPr lang="de-DE"/>
          </a:p>
        </p:txBody>
      </p:sp>
      <p:sp>
        <p:nvSpPr>
          <p:cNvPr id="3" name="Fußzeilenplatzhalter 2">
            <a:extLst>
              <a:ext uri="{FF2B5EF4-FFF2-40B4-BE49-F238E27FC236}">
                <a16:creationId xmlns:a16="http://schemas.microsoft.com/office/drawing/2014/main" id="{3D24347B-81E5-BD45-0648-65FB6D9A67AE}"/>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6AEBBCE-36A2-1D99-19A6-004788FCEB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31</a:t>
            </a:fld>
            <a:endParaRPr lang="de-DE"/>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1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274" name="Google Shape;274;p14"/>
          <p:cNvSpPr txBox="1">
            <a:spLocks noGrp="1"/>
          </p:cNvSpPr>
          <p:nvPr>
            <p:ph type="title"/>
          </p:nvPr>
        </p:nvSpPr>
        <p:spPr>
          <a:xfrm>
            <a:off x="2232251" y="633046"/>
            <a:ext cx="386374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Play"/>
              <a:buNone/>
            </a:pPr>
            <a:r>
              <a:rPr lang="de-DE">
                <a:solidFill>
                  <a:schemeClr val="lt1"/>
                </a:solidFill>
              </a:rPr>
              <a:t>Graphing: Funktionen</a:t>
            </a:r>
            <a:endParaRPr/>
          </a:p>
        </p:txBody>
      </p:sp>
      <p:sp>
        <p:nvSpPr>
          <p:cNvPr id="275" name="Google Shape;275;p1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1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14"/>
          <p:cNvSpPr txBox="1">
            <a:spLocks noGrp="1"/>
          </p:cNvSpPr>
          <p:nvPr>
            <p:ph type="body" idx="1"/>
          </p:nvPr>
        </p:nvSpPr>
        <p:spPr>
          <a:xfrm>
            <a:off x="2232251" y="2125737"/>
            <a:ext cx="3863749" cy="404446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de-DE" dirty="0">
                <a:solidFill>
                  <a:schemeClr val="lt1"/>
                </a:solidFill>
              </a:rPr>
              <a:t>Definition von Eingangs- und Ausgangsparameter (falls erforderlich).</a:t>
            </a:r>
          </a:p>
          <a:p>
            <a:pPr marL="228600" lvl="0" indent="-50800" algn="l" rtl="0">
              <a:lnSpc>
                <a:spcPct val="90000"/>
              </a:lnSpc>
              <a:spcBef>
                <a:spcPts val="0"/>
              </a:spcBef>
              <a:spcAft>
                <a:spcPts val="0"/>
              </a:spcAft>
              <a:buClr>
                <a:schemeClr val="dk1"/>
              </a:buClr>
              <a:buSzPts val="2800"/>
              <a:buNone/>
            </a:pPr>
            <a:endParaRPr lang="de-DE" dirty="0">
              <a:solidFill>
                <a:schemeClr val="lt1"/>
              </a:solidFill>
            </a:endParaRPr>
          </a:p>
          <a:p>
            <a:pPr marL="228600" lvl="0" indent="-50800" algn="l" rtl="0">
              <a:lnSpc>
                <a:spcPct val="90000"/>
              </a:lnSpc>
              <a:spcBef>
                <a:spcPts val="0"/>
              </a:spcBef>
              <a:spcAft>
                <a:spcPts val="0"/>
              </a:spcAft>
              <a:buClr>
                <a:schemeClr val="dk1"/>
              </a:buClr>
              <a:buSzPts val="2800"/>
              <a:buNone/>
            </a:pPr>
            <a:r>
              <a:rPr lang="de-DE" dirty="0">
                <a:solidFill>
                  <a:schemeClr val="lt1"/>
                </a:solidFill>
              </a:rPr>
              <a:t>Pure </a:t>
            </a:r>
            <a:r>
              <a:rPr lang="de-DE" dirty="0" err="1">
                <a:solidFill>
                  <a:schemeClr val="lt1"/>
                </a:solidFill>
              </a:rPr>
              <a:t>Functions</a:t>
            </a:r>
            <a:r>
              <a:rPr lang="de-DE" dirty="0">
                <a:solidFill>
                  <a:schemeClr val="lt1"/>
                </a:solidFill>
              </a:rPr>
              <a:t> sind spezielle Funktionen, die keine Seiteneffekte haben.</a:t>
            </a:r>
            <a:endParaRPr dirty="0">
              <a:solidFill>
                <a:schemeClr val="lt1"/>
              </a:solidFill>
            </a:endParaRPr>
          </a:p>
        </p:txBody>
      </p:sp>
      <p:sp>
        <p:nvSpPr>
          <p:cNvPr id="278" name="Google Shape;278;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pic>
        <p:nvPicPr>
          <p:cNvPr id="279" name="Google Shape;279;p14" descr="Ein Bild, das Text, Screenshot, Software, Multimedia-Software enthält.&#10;&#10;Automatisch generierte Beschreibung"/>
          <p:cNvPicPr preferRelativeResize="0"/>
          <p:nvPr/>
        </p:nvPicPr>
        <p:blipFill rotWithShape="1">
          <a:blip r:embed="rId3">
            <a:alphaModFix/>
          </a:blip>
          <a:srcRect r="2304" b="-3"/>
          <a:stretch/>
        </p:blipFill>
        <p:spPr>
          <a:xfrm>
            <a:off x="6423487" y="929609"/>
            <a:ext cx="2518114" cy="2518114"/>
          </a:xfrm>
          <a:custGeom>
            <a:avLst/>
            <a:gdLst/>
            <a:ahLst/>
            <a:cxnLst/>
            <a:rect l="l" t="t" r="r" b="b"/>
            <a:pathLst>
              <a:path w="2518114" h="2518114" extrusionOk="0">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a:noFill/>
          <a:ln>
            <a:noFill/>
          </a:ln>
        </p:spPr>
      </p:pic>
      <p:pic>
        <p:nvPicPr>
          <p:cNvPr id="280" name="Google Shape;280;p14" descr="Ein Bild, das Text, Screenshot, Software, Multimedia-Software enthält.&#10;&#10;Automatisch generierte Beschreibung"/>
          <p:cNvPicPr preferRelativeResize="0"/>
          <p:nvPr/>
        </p:nvPicPr>
        <p:blipFill rotWithShape="1">
          <a:blip r:embed="rId4">
            <a:alphaModFix/>
          </a:blip>
          <a:srcRect t="10502" r="6" b="5"/>
          <a:stretch/>
        </p:blipFill>
        <p:spPr>
          <a:xfrm>
            <a:off x="9090426" y="86636"/>
            <a:ext cx="2952748" cy="2952748"/>
          </a:xfrm>
          <a:custGeom>
            <a:avLst/>
            <a:gdLst/>
            <a:ahLst/>
            <a:cxnLst/>
            <a:rect l="l" t="t" r="r" b="b"/>
            <a:pathLst>
              <a:path w="2361890" h="2361890" extrusionOk="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a:noFill/>
          <a:ln>
            <a:noFill/>
          </a:ln>
        </p:spPr>
      </p:pic>
      <p:sp>
        <p:nvSpPr>
          <p:cNvPr id="281" name="Google Shape;281;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3" name="Google Shape;283;p14"/>
          <p:cNvGrpSpPr/>
          <p:nvPr/>
        </p:nvGrpSpPr>
        <p:grpSpPr>
          <a:xfrm>
            <a:off x="10299346" y="5987064"/>
            <a:ext cx="1054466" cy="469689"/>
            <a:chOff x="9841624" y="4115729"/>
            <a:chExt cx="602169" cy="268223"/>
          </a:xfrm>
        </p:grpSpPr>
        <p:sp>
          <p:nvSpPr>
            <p:cNvPr id="284" name="Google Shape;284;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89" name="Google Shape;289;p14" descr="Ein Bild, das Screenshot, Text, Multimedia-Software, Software enthält.&#10;&#10;Automatisch generierte Beschreibung"/>
          <p:cNvPicPr preferRelativeResize="0"/>
          <p:nvPr/>
        </p:nvPicPr>
        <p:blipFill rotWithShape="1">
          <a:blip r:embed="rId5">
            <a:alphaModFix/>
          </a:blip>
          <a:srcRect l="23250" b="-1"/>
          <a:stretch/>
        </p:blipFill>
        <p:spPr>
          <a:xfrm>
            <a:off x="7682545" y="3175909"/>
            <a:ext cx="3454390" cy="3454390"/>
          </a:xfrm>
          <a:custGeom>
            <a:avLst/>
            <a:gdLst/>
            <a:ahLst/>
            <a:cxnLst/>
            <a:rect l="l" t="t" r="r" b="b"/>
            <a:pathLst>
              <a:path w="2452978" h="2452978" extrusionOk="0">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ln>
            <a:noFill/>
          </a:ln>
        </p:spPr>
      </p:pic>
      <p:sp>
        <p:nvSpPr>
          <p:cNvPr id="2" name="Datumsplatzhalter 1">
            <a:extLst>
              <a:ext uri="{FF2B5EF4-FFF2-40B4-BE49-F238E27FC236}">
                <a16:creationId xmlns:a16="http://schemas.microsoft.com/office/drawing/2014/main" id="{24F6F687-12AB-77AD-4AA2-9E14BFD75A84}"/>
              </a:ext>
            </a:extLst>
          </p:cNvPr>
          <p:cNvSpPr>
            <a:spLocks noGrp="1"/>
          </p:cNvSpPr>
          <p:nvPr>
            <p:ph type="dt" idx="10"/>
          </p:nvPr>
        </p:nvSpPr>
        <p:spPr/>
        <p:txBody>
          <a:bodyPr/>
          <a:lstStyle/>
          <a:p>
            <a:fld id="{AA0D62AD-D3FD-4238-89BF-221E19A55A97}"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580E32C2-E897-8519-6D80-A4B7151BA39B}"/>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82714279-D437-71B3-541C-28D7D8FFB7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32</a:t>
            </a:fld>
            <a:endParaRPr lang="de-DE"/>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1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15"/>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Standard sprachfeatures (if/switch/etc.)</a:t>
            </a:r>
            <a:endParaRPr/>
          </a:p>
        </p:txBody>
      </p:sp>
      <p:sp>
        <p:nvSpPr>
          <p:cNvPr id="297" name="Google Shape;297;p15"/>
          <p:cNvSpPr txBox="1"/>
          <p:nvPr/>
        </p:nvSpPr>
        <p:spPr>
          <a:xfrm>
            <a:off x="50930" y="5820241"/>
            <a:ext cx="7423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none" strike="noStrike" dirty="0">
                <a:solidFill>
                  <a:schemeClr val="dk1"/>
                </a:solidFill>
                <a:latin typeface="Average"/>
                <a:ea typeface="Average"/>
                <a:cs typeface="Average"/>
                <a:sym typeface="Average"/>
              </a:rPr>
              <a:t>https://dev.epicgames.com/documentation/en-us/unreal-engine/flow-control-in-unreal-engine</a:t>
            </a:r>
            <a:endParaRPr sz="1800" dirty="0">
              <a:solidFill>
                <a:schemeClr val="dk1"/>
              </a:solidFill>
              <a:latin typeface="Arial"/>
              <a:ea typeface="Arial"/>
              <a:cs typeface="Arial"/>
              <a:sym typeface="Arial"/>
            </a:endParaRPr>
          </a:p>
        </p:txBody>
      </p:sp>
      <p:pic>
        <p:nvPicPr>
          <p:cNvPr id="298" name="Google Shape;298;p15"/>
          <p:cNvPicPr preferRelativeResize="0"/>
          <p:nvPr/>
        </p:nvPicPr>
        <p:blipFill rotWithShape="1">
          <a:blip r:embed="rId3">
            <a:alphaModFix/>
          </a:blip>
          <a:srcRect l="41282" r="5392"/>
          <a:stretch/>
        </p:blipFill>
        <p:spPr>
          <a:xfrm>
            <a:off x="7199440" y="10"/>
            <a:ext cx="4992560" cy="6857990"/>
          </a:xfrm>
          <a:prstGeom prst="rect">
            <a:avLst/>
          </a:prstGeom>
          <a:noFill/>
          <a:ln>
            <a:noFill/>
          </a:ln>
        </p:spPr>
      </p:pic>
      <p:grpSp>
        <p:nvGrpSpPr>
          <p:cNvPr id="299" name="Google Shape;299;p15"/>
          <p:cNvGrpSpPr/>
          <p:nvPr/>
        </p:nvGrpSpPr>
        <p:grpSpPr>
          <a:xfrm>
            <a:off x="839038" y="2753586"/>
            <a:ext cx="5997392" cy="3031995"/>
            <a:chOff x="2358" y="348519"/>
            <a:chExt cx="5997392" cy="3031995"/>
          </a:xfrm>
        </p:grpSpPr>
        <p:sp>
          <p:nvSpPr>
            <p:cNvPr id="300" name="Google Shape;300;p15"/>
            <p:cNvSpPr/>
            <p:nvPr/>
          </p:nvSpPr>
          <p:spPr>
            <a:xfrm>
              <a:off x="377664" y="348519"/>
              <a:ext cx="596425" cy="596425"/>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15"/>
            <p:cNvSpPr/>
            <p:nvPr/>
          </p:nvSpPr>
          <p:spPr>
            <a:xfrm>
              <a:off x="2358"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txBox="1"/>
            <p:nvPr/>
          </p:nvSpPr>
          <p:spPr>
            <a:xfrm>
              <a:off x="2358"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Conditional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if-else</a:t>
              </a:r>
              <a:r>
                <a:rPr lang="de-DE" sz="1100" dirty="0">
                  <a:solidFill>
                    <a:schemeClr val="dk1"/>
                  </a:solidFill>
                  <a:latin typeface="Arial"/>
                  <a:ea typeface="Arial"/>
                  <a:cs typeface="Arial"/>
                  <a:sym typeface="Arial"/>
                </a:rPr>
                <a:t>).</a:t>
              </a:r>
              <a:endParaRPr dirty="0"/>
            </a:p>
          </p:txBody>
        </p:sp>
        <p:sp>
          <p:nvSpPr>
            <p:cNvPr id="303" name="Google Shape;303;p15"/>
            <p:cNvSpPr/>
            <p:nvPr/>
          </p:nvSpPr>
          <p:spPr>
            <a:xfrm>
              <a:off x="1924175" y="348519"/>
              <a:ext cx="596425" cy="596425"/>
            </a:xfrm>
            <a:prstGeom prst="rect">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559692"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txBox="1"/>
            <p:nvPr/>
          </p:nvSpPr>
          <p:spPr>
            <a:xfrm>
              <a:off x="1559692"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Sequence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Executes</a:t>
              </a:r>
              <a:r>
                <a:rPr lang="de-DE" sz="1100" dirty="0">
                  <a:solidFill>
                    <a:schemeClr val="dk1"/>
                  </a:solidFill>
                  <a:latin typeface="Arial"/>
                  <a:ea typeface="Arial"/>
                  <a:cs typeface="Arial"/>
                  <a:sym typeface="Arial"/>
                </a:rPr>
                <a:t> multiple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 in </a:t>
              </a:r>
              <a:r>
                <a:rPr lang="de-DE" sz="1100" dirty="0" err="1">
                  <a:solidFill>
                    <a:schemeClr val="dk1"/>
                  </a:solidFill>
                  <a:latin typeface="Arial"/>
                  <a:ea typeface="Arial"/>
                  <a:cs typeface="Arial"/>
                  <a:sym typeface="Arial"/>
                </a:rPr>
                <a:t>order</a:t>
              </a:r>
              <a:r>
                <a:rPr lang="de-DE" sz="1100" dirty="0">
                  <a:solidFill>
                    <a:schemeClr val="dk1"/>
                  </a:solidFill>
                  <a:latin typeface="Arial"/>
                  <a:ea typeface="Arial"/>
                  <a:cs typeface="Arial"/>
                  <a:sym typeface="Arial"/>
                </a:rPr>
                <a:t>.</a:t>
              </a:r>
              <a:endParaRPr dirty="0"/>
            </a:p>
          </p:txBody>
        </p:sp>
        <p:sp>
          <p:nvSpPr>
            <p:cNvPr id="306" name="Google Shape;306;p15"/>
            <p:cNvSpPr/>
            <p:nvPr/>
          </p:nvSpPr>
          <p:spPr>
            <a:xfrm>
              <a:off x="3481509" y="348519"/>
              <a:ext cx="596425" cy="596425"/>
            </a:xfrm>
            <a:prstGeom prst="rect">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117026"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txBox="1"/>
            <p:nvPr/>
          </p:nvSpPr>
          <p:spPr>
            <a:xfrm>
              <a:off x="3117026"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Switch</a:t>
              </a:r>
              <a:r>
                <a:rPr lang="de-DE" sz="1100" dirty="0">
                  <a:solidFill>
                    <a:schemeClr val="dk1"/>
                  </a:solidFill>
                  <a:latin typeface="Arial"/>
                  <a:ea typeface="Arial"/>
                  <a:cs typeface="Arial"/>
                  <a:sym typeface="Arial"/>
                </a:rPr>
                <a:t>: Multi-</a:t>
              </a:r>
              <a:r>
                <a:rPr lang="de-DE" sz="1100" dirty="0" err="1">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logic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integer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enum</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values</a:t>
              </a:r>
              <a:r>
                <a:rPr lang="de-DE" sz="1100" dirty="0">
                  <a:solidFill>
                    <a:schemeClr val="dk1"/>
                  </a:solidFill>
                  <a:latin typeface="Arial"/>
                  <a:ea typeface="Arial"/>
                  <a:cs typeface="Arial"/>
                  <a:sym typeface="Arial"/>
                </a:rPr>
                <a:t>.</a:t>
              </a:r>
              <a:endParaRPr dirty="0"/>
            </a:p>
          </p:txBody>
        </p:sp>
        <p:sp>
          <p:nvSpPr>
            <p:cNvPr id="309" name="Google Shape;309;p15"/>
            <p:cNvSpPr/>
            <p:nvPr/>
          </p:nvSpPr>
          <p:spPr>
            <a:xfrm>
              <a:off x="5038843" y="348519"/>
              <a:ext cx="596425" cy="596425"/>
            </a:xfrm>
            <a:prstGeom prst="rect">
              <a:avLst/>
            </a:prstGeom>
            <a:blipFill>
              <a:blip r:embed="rId7"/>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4674360"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txBox="1"/>
            <p:nvPr/>
          </p:nvSpPr>
          <p:spPr>
            <a:xfrm>
              <a:off x="4674360"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DoOnce</a:t>
              </a:r>
              <a:r>
                <a:rPr lang="de-DE" sz="1100" b="1" dirty="0">
                  <a:solidFill>
                    <a:schemeClr val="dk1"/>
                  </a:solidFill>
                  <a:latin typeface="Arial"/>
                  <a:ea typeface="Arial"/>
                  <a:cs typeface="Arial"/>
                  <a:sym typeface="Arial"/>
                </a:rPr>
                <a:t>/</a:t>
              </a:r>
              <a:r>
                <a:rPr lang="de-DE" sz="1100" b="1" dirty="0" err="1">
                  <a:solidFill>
                    <a:schemeClr val="dk1"/>
                  </a:solidFill>
                  <a:latin typeface="Arial"/>
                  <a:ea typeface="Arial"/>
                  <a:cs typeface="Arial"/>
                  <a:sym typeface="Arial"/>
                </a:rPr>
                <a:t>DoN</a:t>
              </a:r>
              <a:r>
                <a:rPr lang="de-DE" sz="1100" dirty="0">
                  <a:solidFill>
                    <a:schemeClr val="dk1"/>
                  </a:solidFill>
                  <a:latin typeface="Arial"/>
                  <a:ea typeface="Arial"/>
                  <a:cs typeface="Arial"/>
                  <a:sym typeface="Arial"/>
                </a:rPr>
                <a:t>: Limits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 </a:t>
              </a:r>
              <a:r>
                <a:rPr lang="de-DE" sz="1100" dirty="0" err="1">
                  <a:solidFill>
                    <a:schemeClr val="dk1"/>
                  </a:solidFill>
                  <a:latin typeface="Arial"/>
                  <a:ea typeface="Arial"/>
                  <a:cs typeface="Arial"/>
                  <a:sym typeface="Arial"/>
                </a:rPr>
                <a:t>specific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number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of</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times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until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reset</a:t>
              </a:r>
              <a:r>
                <a:rPr lang="de-DE" sz="1100" dirty="0">
                  <a:solidFill>
                    <a:schemeClr val="dk1"/>
                  </a:solidFill>
                  <a:latin typeface="Arial"/>
                  <a:ea typeface="Arial"/>
                  <a:cs typeface="Arial"/>
                  <a:sym typeface="Arial"/>
                </a:rPr>
                <a:t>.</a:t>
              </a:r>
              <a:endParaRPr dirty="0"/>
            </a:p>
          </p:txBody>
        </p:sp>
        <p:sp>
          <p:nvSpPr>
            <p:cNvPr id="312" name="Google Shape;312;p15"/>
            <p:cNvSpPr/>
            <p:nvPr/>
          </p:nvSpPr>
          <p:spPr>
            <a:xfrm>
              <a:off x="1145508" y="2030190"/>
              <a:ext cx="596425" cy="596425"/>
            </a:xfrm>
            <a:prstGeom prst="rect">
              <a:avLst/>
            </a:prstGeom>
            <a:blipFill>
              <a:blip r:embed="rId8"/>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781025"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txBox="1"/>
            <p:nvPr/>
          </p:nvSpPr>
          <p:spPr>
            <a:xfrm>
              <a:off x="781025"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FlipFlop</a:t>
              </a:r>
              <a:r>
                <a:rPr lang="de-DE" sz="1100" dirty="0">
                  <a:solidFill>
                    <a:schemeClr val="dk1"/>
                  </a:solidFill>
                  <a:latin typeface="Arial"/>
                  <a:ea typeface="Arial"/>
                  <a:cs typeface="Arial"/>
                  <a:sym typeface="Arial"/>
                </a:rPr>
                <a:t>: Alternates </a:t>
              </a:r>
              <a:r>
                <a:rPr lang="de-DE" sz="1100" dirty="0" err="1">
                  <a:solidFill>
                    <a:schemeClr val="dk1"/>
                  </a:solidFill>
                  <a:latin typeface="Arial"/>
                  <a:ea typeface="Arial"/>
                  <a:cs typeface="Arial"/>
                  <a:sym typeface="Arial"/>
                </a:rPr>
                <a:t>between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two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a:t>
              </a:r>
              <a:endParaRPr dirty="0"/>
            </a:p>
          </p:txBody>
        </p:sp>
        <p:sp>
          <p:nvSpPr>
            <p:cNvPr id="315" name="Google Shape;315;p15"/>
            <p:cNvSpPr/>
            <p:nvPr/>
          </p:nvSpPr>
          <p:spPr>
            <a:xfrm>
              <a:off x="2702842" y="2030190"/>
              <a:ext cx="596425" cy="596425"/>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2338359"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txBox="1"/>
            <p:nvPr/>
          </p:nvSpPr>
          <p:spPr>
            <a:xfrm>
              <a:off x="2338359"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Gate:</a:t>
              </a:r>
              <a:r>
                <a:rPr lang="de-DE" sz="1100" dirty="0">
                  <a:solidFill>
                    <a:schemeClr val="dk1"/>
                  </a:solidFill>
                  <a:latin typeface="Arial"/>
                  <a:ea typeface="Arial"/>
                  <a:cs typeface="Arial"/>
                  <a:sym typeface="Arial"/>
                </a:rPr>
                <a:t> Opens and </a:t>
              </a:r>
              <a:r>
                <a:rPr lang="de-DE" sz="1100" dirty="0" err="1">
                  <a:solidFill>
                    <a:schemeClr val="dk1"/>
                  </a:solidFill>
                  <a:latin typeface="Arial"/>
                  <a:ea typeface="Arial"/>
                  <a:cs typeface="Arial"/>
                  <a:sym typeface="Arial"/>
                </a:rPr>
                <a:t>closes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flow</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a:t>
              </a:r>
              <a:r>
                <a:rPr lang="de-DE" sz="1100" dirty="0" err="1">
                  <a:solidFill>
                    <a:schemeClr val="dk1"/>
                  </a:solidFill>
                  <a:latin typeface="Arial"/>
                  <a:ea typeface="Arial"/>
                  <a:cs typeface="Arial"/>
                  <a:sym typeface="Arial"/>
                </a:rPr>
                <a:t>triggers</a:t>
              </a:r>
              <a:r>
                <a:rPr lang="de-DE" sz="1100" dirty="0">
                  <a:solidFill>
                    <a:schemeClr val="dk1"/>
                  </a:solidFill>
                  <a:latin typeface="Arial"/>
                  <a:ea typeface="Arial"/>
                  <a:cs typeface="Arial"/>
                  <a:sym typeface="Arial"/>
                </a:rPr>
                <a:t>.</a:t>
              </a:r>
              <a:endParaRPr dirty="0"/>
            </a:p>
          </p:txBody>
        </p:sp>
        <p:sp>
          <p:nvSpPr>
            <p:cNvPr id="318" name="Google Shape;318;p15"/>
            <p:cNvSpPr/>
            <p:nvPr/>
          </p:nvSpPr>
          <p:spPr>
            <a:xfrm>
              <a:off x="4260176" y="2030190"/>
              <a:ext cx="596425" cy="596425"/>
            </a:xfrm>
            <a:prstGeom prst="rect">
              <a:avLst/>
            </a:prstGeom>
            <a:blipFill>
              <a:blip r:embed="rId10"/>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3895693"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txBox="1"/>
            <p:nvPr/>
          </p:nvSpPr>
          <p:spPr>
            <a:xfrm>
              <a:off x="3895693"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ForLoop</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with</a:t>
              </a:r>
              <a:r>
                <a:rPr lang="de-DE" sz="1100" dirty="0">
                  <a:solidFill>
                    <a:schemeClr val="dk1"/>
                  </a:solidFill>
                  <a:latin typeface="Arial"/>
                  <a:ea typeface="Arial"/>
                  <a:cs typeface="Arial"/>
                  <a:sym typeface="Arial"/>
                </a:rPr>
                <a:t> break) / </a:t>
              </a:r>
              <a:r>
                <a:rPr lang="de-DE" sz="1100" dirty="0" err="1">
                  <a:solidFill>
                    <a:schemeClr val="dk1"/>
                  </a:solidFill>
                  <a:latin typeface="Arial"/>
                  <a:ea typeface="Arial"/>
                  <a:cs typeface="Arial"/>
                  <a:sym typeface="Arial"/>
                </a:rPr>
                <a:t>WhileLoop</a:t>
              </a:r>
              <a:endParaRPr dirty="0"/>
            </a:p>
          </p:txBody>
        </p:sp>
      </p:grpSp>
      <p:sp>
        <p:nvSpPr>
          <p:cNvPr id="2" name="Datumsplatzhalter 1">
            <a:extLst>
              <a:ext uri="{FF2B5EF4-FFF2-40B4-BE49-F238E27FC236}">
                <a16:creationId xmlns:a16="http://schemas.microsoft.com/office/drawing/2014/main" id="{6B7716CB-8757-0F38-0A6D-E9B930485AAF}"/>
              </a:ext>
            </a:extLst>
          </p:cNvPr>
          <p:cNvSpPr>
            <a:spLocks noGrp="1"/>
          </p:cNvSpPr>
          <p:nvPr>
            <p:ph type="dt" idx="10"/>
          </p:nvPr>
        </p:nvSpPr>
        <p:spPr/>
        <p:txBody>
          <a:bodyPr/>
          <a:lstStyle/>
          <a:p>
            <a:fld id="{2ACF31D2-017F-496A-BA10-6424CEAC6BC7}" type="datetime1">
              <a:rPr lang="de-DE" smtClean="0"/>
              <a:t>06.01.2025</a:t>
            </a:fld>
            <a:endParaRPr lang="de-DE"/>
          </a:p>
        </p:txBody>
      </p:sp>
      <p:sp>
        <p:nvSpPr>
          <p:cNvPr id="3" name="Fußzeilenplatzhalter 2">
            <a:extLst>
              <a:ext uri="{FF2B5EF4-FFF2-40B4-BE49-F238E27FC236}">
                <a16:creationId xmlns:a16="http://schemas.microsoft.com/office/drawing/2014/main" id="{597FD9C3-3963-AB7A-C8C3-F1FD7FA687EF}"/>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986EBD1E-DA7D-FD45-639A-8BEDA58D8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33</a:t>
            </a:fld>
            <a:endParaRPr lang="de-DE"/>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279881-7E29-82C5-22CD-31FB666CC1E3}"/>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Beispiel</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D4CE004C-A8BE-B192-468B-EEB0B498F2F9}"/>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a:solidFill>
                  <a:schemeClr val="tx1"/>
                </a:solidFill>
                <a:latin typeface="+mn-lt"/>
                <a:ea typeface="+mn-ea"/>
                <a:cs typeface="+mn-cs"/>
              </a:rPr>
              <a:t>Implementiere eine Funktion, bei der der Spielercharakter zerstört wird, sobald eine bestimmte Taste gedrückt wird.</a:t>
            </a:r>
          </a:p>
        </p:txBody>
      </p:sp>
      <p:pic>
        <p:nvPicPr>
          <p:cNvPr id="5" name="Grafik 4" descr="Ein Bild, das Text, Screenshot, Poster, Grafikdesign enthält.&#10;&#10;Automatisch generierte Beschreibung">
            <a:extLst>
              <a:ext uri="{FF2B5EF4-FFF2-40B4-BE49-F238E27FC236}">
                <a16:creationId xmlns:a16="http://schemas.microsoft.com/office/drawing/2014/main" id="{2223427E-4C3B-BED7-C490-A8BE8A4EB9E9}"/>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61BA4CE4-2D0D-C026-5A9D-11BDE7C381EC}"/>
              </a:ext>
            </a:extLst>
          </p:cNvPr>
          <p:cNvSpPr>
            <a:spLocks noGrp="1"/>
          </p:cNvSpPr>
          <p:nvPr>
            <p:ph type="dt" idx="10"/>
          </p:nvPr>
        </p:nvSpPr>
        <p:spPr/>
        <p:txBody>
          <a:bodyPr/>
          <a:lstStyle/>
          <a:p>
            <a:fld id="{2F17F47B-0E4A-49C5-A79F-A412D1B14022}" type="datetime1">
              <a:rPr lang="de-DE" smtClean="0">
                <a:solidFill>
                  <a:schemeClr val="bg1"/>
                </a:solidFill>
              </a:rPr>
              <a:t>06.01.2025</a:t>
            </a:fld>
            <a:endParaRPr lang="de-DE" dirty="0">
              <a:solidFill>
                <a:schemeClr val="bg1"/>
              </a:solidFill>
            </a:endParaRPr>
          </a:p>
        </p:txBody>
      </p:sp>
      <p:sp>
        <p:nvSpPr>
          <p:cNvPr id="6" name="Fußzeilenplatzhalter 5">
            <a:extLst>
              <a:ext uri="{FF2B5EF4-FFF2-40B4-BE49-F238E27FC236}">
                <a16:creationId xmlns:a16="http://schemas.microsoft.com/office/drawing/2014/main" id="{27A4896E-340E-A72C-B472-8B624A5D9996}"/>
              </a:ext>
            </a:extLst>
          </p:cNvPr>
          <p:cNvSpPr>
            <a:spLocks noGrp="1"/>
          </p:cNvSpPr>
          <p:nvPr>
            <p:ph type="ftr" idx="11"/>
          </p:nvPr>
        </p:nvSpPr>
        <p:spPr/>
        <p:txBody>
          <a:bodyPr/>
          <a:lstStyle/>
          <a:p>
            <a:r>
              <a:rPr lang="de-DE"/>
              <a:t>Florian Reichle</a:t>
            </a:r>
          </a:p>
        </p:txBody>
      </p:sp>
      <p:sp>
        <p:nvSpPr>
          <p:cNvPr id="7" name="Foliennummernplatzhalter 6">
            <a:extLst>
              <a:ext uri="{FF2B5EF4-FFF2-40B4-BE49-F238E27FC236}">
                <a16:creationId xmlns:a16="http://schemas.microsoft.com/office/drawing/2014/main" id="{50A060E7-204A-1222-C9FE-5D80729B8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34</a:t>
            </a:fld>
            <a:endParaRPr lang="de-DE"/>
          </a:p>
        </p:txBody>
      </p:sp>
    </p:spTree>
    <p:extLst>
      <p:ext uri="{BB962C8B-B14F-4D97-AF65-F5344CB8AC3E}">
        <p14:creationId xmlns:p14="http://schemas.microsoft.com/office/powerpoint/2010/main" val="234787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5EFFE-C82D-185D-C890-2AAF87503D83}"/>
            </a:ext>
          </a:extLst>
        </p:cNvPr>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00B8947-6B35-E8E0-3D63-68867FCC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BCB257A-6088-71F9-1CD2-21698DC8D08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Hinweise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57378319-33E0-0EB2-BE73-3F6AFC767C28}"/>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dirty="0" err="1">
                <a:solidFill>
                  <a:schemeClr val="tx1"/>
                </a:solidFill>
                <a:latin typeface="+mn-lt"/>
                <a:ea typeface="+mn-ea"/>
                <a:cs typeface="+mn-cs"/>
              </a:rPr>
              <a:t>ThirdPersonCharacter</a:t>
            </a:r>
            <a:r>
              <a:rPr lang="en-US" kern="1200" dirty="0">
                <a:solidFill>
                  <a:schemeClr val="tx1"/>
                </a:solidFill>
                <a:latin typeface="+mn-lt"/>
                <a:ea typeface="+mn-ea"/>
                <a:cs typeface="+mn-cs"/>
              </a:rPr>
              <a:t>: </a:t>
            </a:r>
          </a:p>
          <a:p>
            <a:pPr marL="342900" indent="-342900">
              <a:buFont typeface="Arial" panose="020B0604020202020204" pitchFamily="34" charset="0"/>
              <a:buChar char="•"/>
            </a:pPr>
            <a:r>
              <a:rPr lang="en-US" kern="1200" dirty="0">
                <a:solidFill>
                  <a:schemeClr val="tx1"/>
                </a:solidFill>
                <a:latin typeface="+mn-lt"/>
                <a:ea typeface="+mn-ea"/>
                <a:cs typeface="+mn-cs"/>
              </a:rPr>
              <a:t>Event handling  </a:t>
            </a:r>
          </a:p>
          <a:p>
            <a:pPr marL="342900" indent="-342900">
              <a:buFont typeface="Arial" panose="020B0604020202020204" pitchFamily="34" charset="0"/>
              <a:buChar char="•"/>
            </a:pPr>
            <a:r>
              <a:rPr lang="en-US" kern="1200" dirty="0">
                <a:solidFill>
                  <a:schemeClr val="tx1"/>
                </a:solidFill>
                <a:latin typeface="+mn-lt"/>
                <a:ea typeface="+mn-ea"/>
                <a:cs typeface="+mn-cs"/>
              </a:rPr>
              <a:t>Destroy Actor node</a:t>
            </a:r>
          </a:p>
          <a:p>
            <a:pPr marL="0" indent="0"/>
            <a:endParaRPr lang="en-US" kern="1200" dirty="0">
              <a:solidFill>
                <a:schemeClr val="tx1"/>
              </a:solidFill>
              <a:latin typeface="+mn-lt"/>
              <a:ea typeface="+mn-ea"/>
              <a:cs typeface="+mn-cs"/>
            </a:endParaRPr>
          </a:p>
        </p:txBody>
      </p:sp>
      <p:pic>
        <p:nvPicPr>
          <p:cNvPr id="5" name="Grafik 4" descr="Ein Bild, das Text, Screenshot, Poster, Grafikdesign enthält.&#10;&#10;Automatisch generierte Beschreibung">
            <a:extLst>
              <a:ext uri="{FF2B5EF4-FFF2-40B4-BE49-F238E27FC236}">
                <a16:creationId xmlns:a16="http://schemas.microsoft.com/office/drawing/2014/main" id="{D8BE47D4-E629-A8AE-45F5-822D5709294F}"/>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00F708EB-50A9-CD96-60E7-173C41D2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BB6DD4B9-D41F-6985-2DE9-DD0C856915FC}"/>
              </a:ext>
            </a:extLst>
          </p:cNvPr>
          <p:cNvSpPr>
            <a:spLocks noGrp="1"/>
          </p:cNvSpPr>
          <p:nvPr>
            <p:ph type="dt" idx="10"/>
          </p:nvPr>
        </p:nvSpPr>
        <p:spPr/>
        <p:txBody>
          <a:bodyPr/>
          <a:lstStyle/>
          <a:p>
            <a:fld id="{48FA7FFC-F660-43AF-BAC0-0C2DF3A878A2}" type="datetime1">
              <a:rPr lang="de-DE" smtClean="0">
                <a:solidFill>
                  <a:schemeClr val="bg1"/>
                </a:solidFill>
              </a:rPr>
              <a:t>06.01.2025</a:t>
            </a:fld>
            <a:endParaRPr lang="de-DE" dirty="0">
              <a:solidFill>
                <a:schemeClr val="bg1"/>
              </a:solidFill>
            </a:endParaRPr>
          </a:p>
        </p:txBody>
      </p:sp>
      <p:sp>
        <p:nvSpPr>
          <p:cNvPr id="6" name="Fußzeilenplatzhalter 5">
            <a:extLst>
              <a:ext uri="{FF2B5EF4-FFF2-40B4-BE49-F238E27FC236}">
                <a16:creationId xmlns:a16="http://schemas.microsoft.com/office/drawing/2014/main" id="{2DFC1569-B4CB-7773-6CE1-FE3D963C7F7C}"/>
              </a:ext>
            </a:extLst>
          </p:cNvPr>
          <p:cNvSpPr>
            <a:spLocks noGrp="1"/>
          </p:cNvSpPr>
          <p:nvPr>
            <p:ph type="ftr" idx="11"/>
          </p:nvPr>
        </p:nvSpPr>
        <p:spPr/>
        <p:txBody>
          <a:bodyPr/>
          <a:lstStyle/>
          <a:p>
            <a:r>
              <a:rPr lang="de-DE"/>
              <a:t>Florian Reichle</a:t>
            </a:r>
          </a:p>
        </p:txBody>
      </p:sp>
      <p:sp>
        <p:nvSpPr>
          <p:cNvPr id="7" name="Foliennummernplatzhalter 6">
            <a:extLst>
              <a:ext uri="{FF2B5EF4-FFF2-40B4-BE49-F238E27FC236}">
                <a16:creationId xmlns:a16="http://schemas.microsoft.com/office/drawing/2014/main" id="{CAB2A2B1-61FB-0B9C-E59E-8C10D1B2F5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spTree>
    <p:extLst>
      <p:ext uri="{BB962C8B-B14F-4D97-AF65-F5344CB8AC3E}">
        <p14:creationId xmlns:p14="http://schemas.microsoft.com/office/powerpoint/2010/main" val="3067385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332;p16" descr="Ein Bild, das Screenshot, Text enthält.&#10;&#10;Automatisch generierte Beschreibung">
            <a:extLst>
              <a:ext uri="{FF2B5EF4-FFF2-40B4-BE49-F238E27FC236}">
                <a16:creationId xmlns:a16="http://schemas.microsoft.com/office/drawing/2014/main" id="{3B85BD59-533E-8992-2D82-CE5D58AB0E39}"/>
              </a:ext>
            </a:extLst>
          </p:cNvPr>
          <p:cNvPicPr preferRelativeResize="0"/>
          <p:nvPr/>
        </p:nvPicPr>
        <p:blipFill rotWithShape="1">
          <a:blip r:embed="rId2"/>
          <a:srcRect r="5533" b="2"/>
          <a:stretch/>
        </p:blipFill>
        <p:spPr>
          <a:xfrm>
            <a:off x="1" y="10"/>
            <a:ext cx="9669642" cy="6857990"/>
          </a:xfrm>
          <a:prstGeom prst="rect">
            <a:avLst/>
          </a:prstGeom>
          <a:noFill/>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EB27DC3-B49F-6F3B-5F9A-8AF6C01BF317}"/>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2900" kern="1200" dirty="0" err="1">
                <a:solidFill>
                  <a:schemeClr val="tx1"/>
                </a:solidFill>
                <a:latin typeface="+mj-lt"/>
                <a:ea typeface="+mj-ea"/>
                <a:cs typeface="+mj-cs"/>
              </a:rPr>
              <a:t>Beispiel</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Selbstzerstörung</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bei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tastendruck</a:t>
            </a:r>
            <a:endParaRPr lang="en-US" sz="2900" kern="1200" dirty="0">
              <a:solidFill>
                <a:schemeClr val="tx1"/>
              </a:solidFill>
              <a:latin typeface="+mj-lt"/>
              <a:ea typeface="+mj-ea"/>
              <a:cs typeface="+mj-cs"/>
            </a:endParaRPr>
          </a:p>
        </p:txBody>
      </p:sp>
      <p:sp>
        <p:nvSpPr>
          <p:cNvPr id="3" name="Datumsplatzhalter 2">
            <a:extLst>
              <a:ext uri="{FF2B5EF4-FFF2-40B4-BE49-F238E27FC236}">
                <a16:creationId xmlns:a16="http://schemas.microsoft.com/office/drawing/2014/main" id="{CA13D657-F7E5-3DEC-755F-DCE32FE9EB90}"/>
              </a:ext>
            </a:extLst>
          </p:cNvPr>
          <p:cNvSpPr>
            <a:spLocks noGrp="1"/>
          </p:cNvSpPr>
          <p:nvPr>
            <p:ph type="dt" idx="10"/>
          </p:nvPr>
        </p:nvSpPr>
        <p:spPr/>
        <p:txBody>
          <a:bodyPr/>
          <a:lstStyle/>
          <a:p>
            <a:fld id="{A909546C-5E40-477B-B926-799272B65488}" type="datetime1">
              <a:rPr lang="de-DE" smtClean="0">
                <a:solidFill>
                  <a:schemeClr val="bg1"/>
                </a:solidFill>
              </a:rPr>
              <a:t>06.01.2025</a:t>
            </a:fld>
            <a:endParaRPr lang="de-DE" dirty="0">
              <a:solidFill>
                <a:schemeClr val="bg1"/>
              </a:solidFill>
            </a:endParaRPr>
          </a:p>
        </p:txBody>
      </p:sp>
      <p:sp>
        <p:nvSpPr>
          <p:cNvPr id="5" name="Fußzeilenplatzhalter 4">
            <a:extLst>
              <a:ext uri="{FF2B5EF4-FFF2-40B4-BE49-F238E27FC236}">
                <a16:creationId xmlns:a16="http://schemas.microsoft.com/office/drawing/2014/main" id="{41C2A83B-9B77-9D7F-5B92-DB353E19BCE9}"/>
              </a:ext>
            </a:extLst>
          </p:cNvPr>
          <p:cNvSpPr>
            <a:spLocks noGrp="1"/>
          </p:cNvSpPr>
          <p:nvPr>
            <p:ph type="ftr" idx="11"/>
          </p:nvPr>
        </p:nvSpPr>
        <p:spPr/>
        <p:txBody>
          <a:bodyPr/>
          <a:lstStyle/>
          <a:p>
            <a:r>
              <a:rPr lang="de-DE" dirty="0">
                <a:solidFill>
                  <a:schemeClr val="bg1"/>
                </a:solidFill>
              </a:rPr>
              <a:t>Florian Reichle</a:t>
            </a:r>
          </a:p>
        </p:txBody>
      </p:sp>
      <p:sp>
        <p:nvSpPr>
          <p:cNvPr id="6" name="Foliennummernplatzhalter 5">
            <a:extLst>
              <a:ext uri="{FF2B5EF4-FFF2-40B4-BE49-F238E27FC236}">
                <a16:creationId xmlns:a16="http://schemas.microsoft.com/office/drawing/2014/main" id="{66C84A56-873C-DCA9-3325-EFC1538A0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Tree>
    <p:extLst>
      <p:ext uri="{BB962C8B-B14F-4D97-AF65-F5344CB8AC3E}">
        <p14:creationId xmlns:p14="http://schemas.microsoft.com/office/powerpoint/2010/main" val="845029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40;p17">
            <a:extLst>
              <a:ext uri="{FF2B5EF4-FFF2-40B4-BE49-F238E27FC236}">
                <a16:creationId xmlns:a16="http://schemas.microsoft.com/office/drawing/2014/main" id="{8DE9EA3D-68CD-CCDA-0714-3DCAA9F84AAB}"/>
              </a:ext>
            </a:extLst>
          </p:cNvPr>
          <p:cNvPicPr preferRelativeResize="0"/>
          <p:nvPr/>
        </p:nvPicPr>
        <p:blipFill rotWithShape="1">
          <a:blip r:embed="rId2"/>
          <a:srcRect l="-1096" r="4596" b="-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p:spPr>
      </p:pic>
      <p:pic>
        <p:nvPicPr>
          <p:cNvPr id="4" name="Google Shape;341;p17">
            <a:extLst>
              <a:ext uri="{FF2B5EF4-FFF2-40B4-BE49-F238E27FC236}">
                <a16:creationId xmlns:a16="http://schemas.microsoft.com/office/drawing/2014/main" id="{71663CCB-51D1-7C22-F6EA-9D065F7EA714}"/>
              </a:ext>
            </a:extLst>
          </p:cNvPr>
          <p:cNvPicPr preferRelativeResize="0"/>
          <p:nvPr/>
        </p:nvPicPr>
        <p:blipFill rotWithShape="1">
          <a:blip r:embed="rId3"/>
          <a:srcRect l="27366" r="2572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p:spPr>
      </p:pic>
      <p:pic>
        <p:nvPicPr>
          <p:cNvPr id="5" name="Google Shape;339;p17">
            <a:extLst>
              <a:ext uri="{FF2B5EF4-FFF2-40B4-BE49-F238E27FC236}">
                <a16:creationId xmlns:a16="http://schemas.microsoft.com/office/drawing/2014/main" id="{C5FA1AF2-EBE5-2DC8-3F9E-0FD3CB0F431F}"/>
              </a:ext>
            </a:extLst>
          </p:cNvPr>
          <p:cNvPicPr preferRelativeResize="0"/>
          <p:nvPr/>
        </p:nvPicPr>
        <p:blipFill rotWithShape="1">
          <a:blip r:embed="rId4"/>
          <a:srcRect t="30993" b="36473"/>
          <a:stretch/>
        </p:blipFill>
        <p:spPr>
          <a:xfrm>
            <a:off x="5168353" y="3420000"/>
            <a:ext cx="7023646" cy="3420000"/>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a:noFill/>
        </p:spPr>
      </p:pic>
      <p:sp useBgFill="1">
        <p:nvSpPr>
          <p:cNvPr id="13" name="Freeform: Shape 12">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34DE79F1-0D28-FFE4-13BD-BC1C664C1BD4}"/>
              </a:ext>
            </a:extLst>
          </p:cNvPr>
          <p:cNvSpPr>
            <a:spLocks noGrp="1"/>
          </p:cNvSpPr>
          <p:nvPr>
            <p:ph type="title"/>
          </p:nvPr>
        </p:nvSpPr>
        <p:spPr>
          <a:xfrm>
            <a:off x="438912" y="1527048"/>
            <a:ext cx="5020056" cy="2770632"/>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Collapsed Graph</a:t>
            </a:r>
          </a:p>
        </p:txBody>
      </p:sp>
      <p:sp>
        <p:nvSpPr>
          <p:cNvPr id="3" name="Textplatzhalter 2">
            <a:extLst>
              <a:ext uri="{FF2B5EF4-FFF2-40B4-BE49-F238E27FC236}">
                <a16:creationId xmlns:a16="http://schemas.microsoft.com/office/drawing/2014/main" id="{C6C44A23-B047-F43E-BA0B-F638F2321914}"/>
              </a:ext>
            </a:extLst>
          </p:cNvPr>
          <p:cNvSpPr>
            <a:spLocks noGrp="1"/>
          </p:cNvSpPr>
          <p:nvPr>
            <p:ph type="body" idx="1"/>
          </p:nvPr>
        </p:nvSpPr>
        <p:spPr>
          <a:xfrm>
            <a:off x="438912" y="4690872"/>
            <a:ext cx="4919472" cy="1335024"/>
          </a:xfrm>
        </p:spPr>
        <p:txBody>
          <a:bodyPr vert="horz" lIns="91440" tIns="45720" rIns="91440" bIns="45720" rtlCol="0">
            <a:normAutofit/>
          </a:bodyPr>
          <a:lstStyle/>
          <a:p>
            <a:pPr marL="0" indent="0"/>
            <a:r>
              <a:rPr lang="en-US" sz="1500" kern="1200" dirty="0" err="1">
                <a:solidFill>
                  <a:schemeClr val="tx1"/>
                </a:solidFill>
                <a:latin typeface="+mn-lt"/>
                <a:ea typeface="+mn-ea"/>
                <a:cs typeface="+mn-cs"/>
              </a:rPr>
              <a:t>Nutze</a:t>
            </a:r>
            <a:r>
              <a:rPr lang="en-US" sz="1500" kern="1200" dirty="0">
                <a:solidFill>
                  <a:schemeClr val="tx1"/>
                </a:solidFill>
                <a:latin typeface="+mn-lt"/>
                <a:ea typeface="+mn-ea"/>
                <a:cs typeface="+mn-cs"/>
              </a:rPr>
              <a:t> Collapsed Graphs, um </a:t>
            </a:r>
            <a:r>
              <a:rPr lang="en-US" sz="1500" kern="1200" dirty="0" err="1">
                <a:solidFill>
                  <a:schemeClr val="tx1"/>
                </a:solidFill>
                <a:latin typeface="+mn-lt"/>
                <a:ea typeface="+mn-ea"/>
                <a:cs typeface="+mn-cs"/>
              </a:rPr>
              <a:t>temporäre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Struktur</a:t>
            </a:r>
            <a:r>
              <a:rPr lang="en-US" sz="1500" kern="1200" dirty="0">
                <a:solidFill>
                  <a:schemeClr val="tx1"/>
                </a:solidFill>
                <a:latin typeface="+mn-lt"/>
                <a:ea typeface="+mn-ea"/>
                <a:cs typeface="+mn-cs"/>
              </a:rPr>
              <a:t> in </a:t>
            </a:r>
            <a:r>
              <a:rPr lang="en-US" sz="1500" kern="1200" dirty="0" err="1">
                <a:solidFill>
                  <a:schemeClr val="tx1"/>
                </a:solidFill>
                <a:latin typeface="+mn-lt"/>
                <a:ea typeface="+mn-ea"/>
                <a:cs typeface="+mn-cs"/>
              </a:rPr>
              <a:t>großen</a:t>
            </a:r>
            <a:r>
              <a:rPr lang="en-US" sz="1500" kern="1200" dirty="0">
                <a:solidFill>
                  <a:schemeClr val="tx1"/>
                </a:solidFill>
                <a:latin typeface="+mn-lt"/>
                <a:ea typeface="+mn-ea"/>
                <a:cs typeface="+mn-cs"/>
              </a:rPr>
              <a:t> Blueprints </a:t>
            </a:r>
            <a:r>
              <a:rPr lang="en-US" sz="1500" kern="1200" dirty="0" err="1">
                <a:solidFill>
                  <a:schemeClr val="tx1"/>
                </a:solidFill>
                <a:latin typeface="+mn-lt"/>
                <a:ea typeface="+mn-ea"/>
                <a:cs typeface="+mn-cs"/>
              </a:rPr>
              <a:t>zu</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schaffen</a:t>
            </a:r>
            <a:r>
              <a:rPr lang="en-US" sz="1500" kern="1200" dirty="0">
                <a:solidFill>
                  <a:schemeClr val="tx1"/>
                </a:solidFill>
                <a:latin typeface="+mn-lt"/>
                <a:ea typeface="+mn-ea"/>
                <a:cs typeface="+mn-cs"/>
              </a:rPr>
              <a:t>.</a:t>
            </a:r>
          </a:p>
          <a:p>
            <a:pPr marL="0" indent="0"/>
            <a:r>
              <a:rPr lang="en-US" sz="1500" kern="1200" dirty="0">
                <a:solidFill>
                  <a:schemeClr val="tx1"/>
                </a:solidFill>
                <a:latin typeface="+mn-lt"/>
                <a:ea typeface="+mn-ea"/>
                <a:cs typeface="+mn-cs"/>
              </a:rPr>
              <a:t>Ideal für </a:t>
            </a:r>
            <a:r>
              <a:rPr lang="en-US" sz="1500" kern="1200" dirty="0" err="1">
                <a:solidFill>
                  <a:schemeClr val="tx1"/>
                </a:solidFill>
                <a:latin typeface="+mn-lt"/>
                <a:ea typeface="+mn-ea"/>
                <a:cs typeface="+mn-cs"/>
              </a:rPr>
              <a:t>kleinere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Logikbereiche</a:t>
            </a:r>
            <a:r>
              <a:rPr lang="en-US" sz="1500" kern="1200" dirty="0">
                <a:solidFill>
                  <a:schemeClr val="tx1"/>
                </a:solidFill>
                <a:latin typeface="+mn-lt"/>
                <a:ea typeface="+mn-ea"/>
                <a:cs typeface="+mn-cs"/>
              </a:rPr>
              <a:t>, die </a:t>
            </a:r>
            <a:r>
              <a:rPr lang="en-US" sz="1500" kern="1200" dirty="0" err="1">
                <a:solidFill>
                  <a:schemeClr val="tx1"/>
                </a:solidFill>
                <a:latin typeface="+mn-lt"/>
                <a:ea typeface="+mn-ea"/>
                <a:cs typeface="+mn-cs"/>
              </a:rPr>
              <a:t>nicht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als</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eigenständige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Funktion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ausgelagert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werden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müssen</a:t>
            </a:r>
            <a:r>
              <a:rPr lang="en-US" sz="1500" kern="1200" dirty="0">
                <a:solidFill>
                  <a:schemeClr val="tx1"/>
                </a:solidFill>
                <a:latin typeface="+mn-lt"/>
                <a:ea typeface="+mn-ea"/>
                <a:cs typeface="+mn-cs"/>
              </a:rPr>
              <a:t>!</a:t>
            </a:r>
          </a:p>
        </p:txBody>
      </p:sp>
      <p:sp>
        <p:nvSpPr>
          <p:cNvPr id="17" name="Rectangle 16">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Datumsplatzhalter 6">
            <a:extLst>
              <a:ext uri="{FF2B5EF4-FFF2-40B4-BE49-F238E27FC236}">
                <a16:creationId xmlns:a16="http://schemas.microsoft.com/office/drawing/2014/main" id="{84F035C1-A299-BB60-877E-D2E68D6405C5}"/>
              </a:ext>
            </a:extLst>
          </p:cNvPr>
          <p:cNvSpPr>
            <a:spLocks noGrp="1"/>
          </p:cNvSpPr>
          <p:nvPr>
            <p:ph type="dt" idx="10"/>
          </p:nvPr>
        </p:nvSpPr>
        <p:spPr/>
        <p:txBody>
          <a:bodyPr/>
          <a:lstStyle/>
          <a:p>
            <a:fld id="{41F75836-7EF9-4453-A787-25A9B6647323}" type="datetime1">
              <a:rPr lang="de-DE" smtClean="0"/>
              <a:t>06.01.2025</a:t>
            </a:fld>
            <a:endParaRPr lang="de-DE"/>
          </a:p>
        </p:txBody>
      </p:sp>
      <p:sp>
        <p:nvSpPr>
          <p:cNvPr id="8" name="Fußzeilenplatzhalter 7">
            <a:extLst>
              <a:ext uri="{FF2B5EF4-FFF2-40B4-BE49-F238E27FC236}">
                <a16:creationId xmlns:a16="http://schemas.microsoft.com/office/drawing/2014/main" id="{B8FA9041-AC2D-A6EC-A007-3D2438F2FFD1}"/>
              </a:ext>
            </a:extLst>
          </p:cNvPr>
          <p:cNvSpPr>
            <a:spLocks noGrp="1"/>
          </p:cNvSpPr>
          <p:nvPr>
            <p:ph type="ftr" idx="11"/>
          </p:nvPr>
        </p:nvSpPr>
        <p:spPr/>
        <p:txBody>
          <a:bodyPr/>
          <a:lstStyle/>
          <a:p>
            <a:r>
              <a:rPr lang="de-DE" dirty="0">
                <a:solidFill>
                  <a:schemeClr val="bg1"/>
                </a:solidFill>
              </a:rPr>
              <a:t>Florian Reichle</a:t>
            </a:r>
          </a:p>
        </p:txBody>
      </p:sp>
      <p:sp>
        <p:nvSpPr>
          <p:cNvPr id="9" name="Foliennummernplatzhalter 8">
            <a:extLst>
              <a:ext uri="{FF2B5EF4-FFF2-40B4-BE49-F238E27FC236}">
                <a16:creationId xmlns:a16="http://schemas.microsoft.com/office/drawing/2014/main" id="{FEA9CC90-3CFE-0D3D-FECA-57E0989E94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37</a:t>
            </a:fld>
            <a:endParaRPr lang="de-DE" dirty="0">
              <a:solidFill>
                <a:schemeClr val="bg1"/>
              </a:solidFill>
            </a:endParaRPr>
          </a:p>
        </p:txBody>
      </p:sp>
    </p:spTree>
    <p:extLst>
      <p:ext uri="{BB962C8B-B14F-4D97-AF65-F5344CB8AC3E}">
        <p14:creationId xmlns:p14="http://schemas.microsoft.com/office/powerpoint/2010/main" val="3559622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18"/>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p:cNvGrpSpPr/>
          <p:nvPr/>
        </p:nvGrpSpPr>
        <p:grpSpPr>
          <a:xfrm>
            <a:off x="1524" y="9728"/>
            <a:ext cx="12188952" cy="6858000"/>
            <a:chOff x="0" y="0"/>
            <a:chExt cx="12188952" cy="6858000"/>
          </a:xfrm>
        </p:grpSpPr>
        <p:sp>
          <p:nvSpPr>
            <p:cNvPr id="356" name="Google Shape;356;p18"/>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p:cNvGrpSpPr/>
          <p:nvPr/>
        </p:nvGrpSpPr>
        <p:grpSpPr>
          <a:xfrm>
            <a:off x="6525628" y="646590"/>
            <a:ext cx="4828172" cy="5417550"/>
            <a:chOff x="0" y="117202"/>
            <a:chExt cx="4828172" cy="5417550"/>
          </a:xfrm>
        </p:grpSpPr>
        <p:sp>
          <p:nvSpPr>
            <p:cNvPr id="365" name="Google Shape;365;p18"/>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dirty="0">
                  <a:solidFill>
                    <a:schemeClr val="lt1"/>
                  </a:solidFill>
                  <a:latin typeface="Arial"/>
                  <a:ea typeface="Arial"/>
                  <a:cs typeface="Arial"/>
                  <a:sym typeface="Arial"/>
                </a:rPr>
                <a:t>Was </a:t>
              </a:r>
              <a:r>
                <a:rPr lang="de-DE" sz="3000" dirty="0">
                  <a:solidFill>
                    <a:schemeClr val="lt1"/>
                  </a:solidFill>
                </a:rPr>
                <a:t>sind</a:t>
              </a:r>
              <a:r>
                <a:rPr lang="de-DE" sz="3000" dirty="0">
                  <a:solidFill>
                    <a:schemeClr val="lt1"/>
                  </a:solidFill>
                  <a:latin typeface="Arial"/>
                  <a:ea typeface="Arial"/>
                  <a:cs typeface="Arial"/>
                  <a:sym typeface="Arial"/>
                </a:rPr>
                <a:t> Makros?</a:t>
              </a:r>
              <a:endParaRPr dirty="0"/>
            </a:p>
          </p:txBody>
        </p:sp>
        <p:sp>
          <p:nvSpPr>
            <p:cNvPr id="367" name="Google Shape;367;p18"/>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Kompakte, wiederverwendbare Knotensammlungen in </a:t>
              </a:r>
              <a:r>
                <a:rPr lang="de-DE" sz="2000" b="0" i="0" u="none" strike="noStrike" cap="none" dirty="0" err="1">
                  <a:solidFill>
                    <a:schemeClr val="dk1"/>
                  </a:solidFill>
                  <a:latin typeface="Arial"/>
                  <a:ea typeface="Arial"/>
                  <a:cs typeface="Arial"/>
                  <a:sym typeface="Arial"/>
                </a:rPr>
                <a:t>Blueprints</a:t>
              </a:r>
              <a:r>
                <a:rPr lang="de-DE" sz="20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0"/>
                </a:spcBef>
                <a:spcAft>
                  <a:spcPts val="0"/>
                </a:spcAft>
                <a:buClr>
                  <a:schemeClr val="dk1"/>
                </a:buClr>
                <a:buSzPts val="2300"/>
                <a:buFont typeface="Arial"/>
                <a:buChar char="•"/>
              </a:pPr>
              <a:r>
                <a:rPr lang="de-DE" sz="2000" dirty="0"/>
                <a:t>Verhalten sich wie zusammengeklappte Graphen, sind jedoch für wiederholte Logik ausgelegt.</a:t>
              </a:r>
              <a:endParaRPr lang="en-US" sz="2000" dirty="0"/>
            </a:p>
          </p:txBody>
        </p:sp>
        <p:sp>
          <p:nvSpPr>
            <p:cNvPr id="369" name="Google Shape;369;p18"/>
            <p:cNvSpPr/>
            <p:nvPr/>
          </p:nvSpPr>
          <p:spPr>
            <a:xfrm>
              <a:off x="0" y="2313652"/>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txBox="1"/>
            <p:nvPr/>
          </p:nvSpPr>
          <p:spPr>
            <a:xfrm>
              <a:off x="35982" y="234963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a:solidFill>
                    <a:schemeClr val="lt1"/>
                  </a:solidFill>
                  <a:latin typeface="Arial"/>
                  <a:ea typeface="Arial"/>
                  <a:cs typeface="Arial"/>
                  <a:sym typeface="Arial"/>
                </a:rPr>
                <a:t>Key Features:</a:t>
              </a:r>
              <a:endParaRPr/>
            </a:p>
          </p:txBody>
        </p:sp>
        <p:sp>
          <p:nvSpPr>
            <p:cNvPr id="371" name="Google Shape;371;p18"/>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txBox="1"/>
            <p:nvPr/>
          </p:nvSpPr>
          <p:spPr>
            <a:xfrm>
              <a:off x="0" y="3050752"/>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Benutzerdefinierte Logik: Ideal zum Kapseln häufig verwendeter Muster.</a:t>
              </a:r>
            </a:p>
            <a:p>
              <a:pPr marL="228600" marR="0" lvl="1" indent="-228600" algn="l" rtl="0">
                <a:lnSpc>
                  <a:spcPct val="90000"/>
                </a:lnSpc>
                <a:spcBef>
                  <a:spcPts val="46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Eingänge/Ausgänge: Definiere  Ausführungs- und Datenpins für flexible Nutzung.</a:t>
              </a:r>
            </a:p>
          </p:txBody>
        </p:sp>
      </p:grpSp>
      <p:pic>
        <p:nvPicPr>
          <p:cNvPr id="3" name="Grafik 2" descr="Ein Bild, das Szene, Himmel, draußen, Gebäude enthält.&#10;&#10;Automatisch generierte Beschreibung">
            <a:extLst>
              <a:ext uri="{FF2B5EF4-FFF2-40B4-BE49-F238E27FC236}">
                <a16:creationId xmlns:a16="http://schemas.microsoft.com/office/drawing/2014/main" id="{27EDC7F5-0FE9-4127-B4A7-60D3BABEFE4F}"/>
              </a:ext>
            </a:extLst>
          </p:cNvPr>
          <p:cNvPicPr>
            <a:picLocks noChangeAspect="1"/>
          </p:cNvPicPr>
          <p:nvPr/>
        </p:nvPicPr>
        <p:blipFill>
          <a:blip r:embed="rId3"/>
          <a:srcRect l="-3553" r="15280"/>
          <a:stretch/>
        </p:blipFill>
        <p:spPr>
          <a:xfrm>
            <a:off x="-1908000" y="0"/>
            <a:ext cx="8100000" cy="6881962"/>
          </a:xfrm>
          <a:prstGeom prst="rect">
            <a:avLst/>
          </a:prstGeom>
        </p:spPr>
      </p:pic>
      <p:sp>
        <p:nvSpPr>
          <p:cNvPr id="2" name="Datumsplatzhalter 1">
            <a:extLst>
              <a:ext uri="{FF2B5EF4-FFF2-40B4-BE49-F238E27FC236}">
                <a16:creationId xmlns:a16="http://schemas.microsoft.com/office/drawing/2014/main" id="{09E32554-C941-7953-7AED-C3FACF1BDEBB}"/>
              </a:ext>
            </a:extLst>
          </p:cNvPr>
          <p:cNvSpPr>
            <a:spLocks noGrp="1"/>
          </p:cNvSpPr>
          <p:nvPr>
            <p:ph type="dt" idx="10"/>
          </p:nvPr>
        </p:nvSpPr>
        <p:spPr/>
        <p:txBody>
          <a:bodyPr/>
          <a:lstStyle/>
          <a:p>
            <a:fld id="{FD3E4A6C-6C76-4ADB-816A-B046EFB72D1A}" type="datetime1">
              <a:rPr lang="de-DE" smtClean="0">
                <a:solidFill>
                  <a:schemeClr val="bg1"/>
                </a:solidFill>
              </a:rPr>
              <a:t>06.01.2025</a:t>
            </a:fld>
            <a:endParaRPr lang="de-DE" dirty="0">
              <a:solidFill>
                <a:schemeClr val="bg1"/>
              </a:solidFill>
            </a:endParaRPr>
          </a:p>
        </p:txBody>
      </p:sp>
      <p:sp>
        <p:nvSpPr>
          <p:cNvPr id="5" name="Foliennummernplatzhalter 4">
            <a:extLst>
              <a:ext uri="{FF2B5EF4-FFF2-40B4-BE49-F238E27FC236}">
                <a16:creationId xmlns:a16="http://schemas.microsoft.com/office/drawing/2014/main" id="{095132BF-08DE-C4B6-E253-2B64FC3CF2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38</a:t>
            </a:fld>
            <a:endParaRPr lang="de-DE"/>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a:extLst>
            <a:ext uri="{FF2B5EF4-FFF2-40B4-BE49-F238E27FC236}">
              <a16:creationId xmlns:a16="http://schemas.microsoft.com/office/drawing/2014/main" id="{B8EB020C-1FEA-A878-A764-0C5CD55C986D}"/>
            </a:ext>
          </a:extLst>
        </p:cNvPr>
        <p:cNvGrpSpPr/>
        <p:nvPr/>
      </p:nvGrpSpPr>
      <p:grpSpPr>
        <a:xfrm>
          <a:off x="0" y="0"/>
          <a:ext cx="0" cy="0"/>
          <a:chOff x="0" y="0"/>
          <a:chExt cx="0" cy="0"/>
        </a:xfrm>
      </p:grpSpPr>
      <p:sp>
        <p:nvSpPr>
          <p:cNvPr id="350" name="Google Shape;350;p18">
            <a:extLst>
              <a:ext uri="{FF2B5EF4-FFF2-40B4-BE49-F238E27FC236}">
                <a16:creationId xmlns:a16="http://schemas.microsoft.com/office/drawing/2014/main" id="{71178874-02C7-BBC5-4323-5881CDC2C468}"/>
              </a:ext>
            </a:extLst>
          </p:cNvPr>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a:extLst>
              <a:ext uri="{FF2B5EF4-FFF2-40B4-BE49-F238E27FC236}">
                <a16:creationId xmlns:a16="http://schemas.microsoft.com/office/drawing/2014/main" id="{9EA1B511-9A16-E247-747C-95FEDD3FFA23}"/>
              </a:ext>
            </a:extLst>
          </p:cNvPr>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a:extLst>
              <a:ext uri="{FF2B5EF4-FFF2-40B4-BE49-F238E27FC236}">
                <a16:creationId xmlns:a16="http://schemas.microsoft.com/office/drawing/2014/main" id="{9BDB52AE-872C-AD42-E1D3-2B60348AF732}"/>
              </a:ext>
            </a:extLst>
          </p:cNvPr>
          <p:cNvGrpSpPr/>
          <p:nvPr/>
        </p:nvGrpSpPr>
        <p:grpSpPr>
          <a:xfrm>
            <a:off x="1524" y="0"/>
            <a:ext cx="12188952" cy="6858000"/>
            <a:chOff x="0" y="0"/>
            <a:chExt cx="12188952" cy="6858000"/>
          </a:xfrm>
        </p:grpSpPr>
        <p:sp>
          <p:nvSpPr>
            <p:cNvPr id="356" name="Google Shape;356;p18">
              <a:extLst>
                <a:ext uri="{FF2B5EF4-FFF2-40B4-BE49-F238E27FC236}">
                  <a16:creationId xmlns:a16="http://schemas.microsoft.com/office/drawing/2014/main" id="{A2345C7D-2E1B-CEFB-E495-2943576511FD}"/>
                </a:ext>
              </a:extLst>
            </p:cNvPr>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a:extLst>
                <a:ext uri="{FF2B5EF4-FFF2-40B4-BE49-F238E27FC236}">
                  <a16:creationId xmlns:a16="http://schemas.microsoft.com/office/drawing/2014/main" id="{9EC2FCEB-CDC4-71EE-AF1F-F898186D1DED}"/>
                </a:ext>
              </a:extLst>
            </p:cNvPr>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a:extLst>
                <a:ext uri="{FF2B5EF4-FFF2-40B4-BE49-F238E27FC236}">
                  <a16:creationId xmlns:a16="http://schemas.microsoft.com/office/drawing/2014/main" id="{EBEC4C5F-EFCB-0263-1E80-769FB9470292}"/>
                </a:ext>
              </a:extLst>
            </p:cNvPr>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a:extLst>
                <a:ext uri="{FF2B5EF4-FFF2-40B4-BE49-F238E27FC236}">
                  <a16:creationId xmlns:a16="http://schemas.microsoft.com/office/drawing/2014/main" id="{AB723022-5E6F-5603-6449-F48D8FA109E2}"/>
                </a:ext>
              </a:extLst>
            </p:cNvPr>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a:extLst>
                <a:ext uri="{FF2B5EF4-FFF2-40B4-BE49-F238E27FC236}">
                  <a16:creationId xmlns:a16="http://schemas.microsoft.com/office/drawing/2014/main" id="{3C4A4A8B-5F75-B084-D66D-4300BD8C7510}"/>
                </a:ext>
              </a:extLst>
            </p:cNvPr>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a:extLst>
                <a:ext uri="{FF2B5EF4-FFF2-40B4-BE49-F238E27FC236}">
                  <a16:creationId xmlns:a16="http://schemas.microsoft.com/office/drawing/2014/main" id="{E3B8614E-4275-D885-83AC-0E8D988832F0}"/>
                </a:ext>
              </a:extLst>
            </p:cNvPr>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a:extLst>
                <a:ext uri="{FF2B5EF4-FFF2-40B4-BE49-F238E27FC236}">
                  <a16:creationId xmlns:a16="http://schemas.microsoft.com/office/drawing/2014/main" id="{C3A0ECD2-3C9B-A8E2-B3B2-29D955E06B0E}"/>
                </a:ext>
              </a:extLst>
            </p:cNvPr>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a:extLst>
              <a:ext uri="{FF2B5EF4-FFF2-40B4-BE49-F238E27FC236}">
                <a16:creationId xmlns:a16="http://schemas.microsoft.com/office/drawing/2014/main" id="{EF8BFABB-16B2-7688-AD18-3C49CBAB7423}"/>
              </a:ext>
            </a:extLst>
          </p:cNvPr>
          <p:cNvGrpSpPr/>
          <p:nvPr/>
        </p:nvGrpSpPr>
        <p:grpSpPr>
          <a:xfrm>
            <a:off x="6525628" y="646590"/>
            <a:ext cx="4841995" cy="6198174"/>
            <a:chOff x="0" y="117202"/>
            <a:chExt cx="4841995" cy="6198174"/>
          </a:xfrm>
        </p:grpSpPr>
        <p:sp>
          <p:nvSpPr>
            <p:cNvPr id="365" name="Google Shape;365;p18">
              <a:extLst>
                <a:ext uri="{FF2B5EF4-FFF2-40B4-BE49-F238E27FC236}">
                  <a16:creationId xmlns:a16="http://schemas.microsoft.com/office/drawing/2014/main" id="{035E0247-BD93-7855-6A89-639D62E64F40}"/>
                </a:ext>
              </a:extLst>
            </p:cNvPr>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a:extLst>
                <a:ext uri="{FF2B5EF4-FFF2-40B4-BE49-F238E27FC236}">
                  <a16:creationId xmlns:a16="http://schemas.microsoft.com/office/drawing/2014/main" id="{347DE70E-354B-FC60-97C0-D176EF38E1E7}"/>
                </a:ext>
              </a:extLst>
            </p:cNvPr>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dirty="0" err="1">
                  <a:solidFill>
                    <a:schemeClr val="lt1"/>
                  </a:solidFill>
                  <a:latin typeface="Arial"/>
                  <a:ea typeface="Arial"/>
                  <a:cs typeface="Arial"/>
                  <a:sym typeface="Arial"/>
                </a:rPr>
                <a:t>Practical</a:t>
              </a:r>
              <a:r>
                <a:rPr lang="de-DE" sz="3200" dirty="0">
                  <a:solidFill>
                    <a:schemeClr val="lt1"/>
                  </a:solidFill>
                  <a:latin typeface="Arial"/>
                  <a:ea typeface="Arial"/>
                  <a:cs typeface="Arial"/>
                  <a:sym typeface="Arial"/>
                </a:rPr>
                <a:t> Use Cases:</a:t>
              </a:r>
            </a:p>
          </p:txBody>
        </p:sp>
        <p:sp>
          <p:nvSpPr>
            <p:cNvPr id="367" name="Google Shape;367;p18">
              <a:extLst>
                <a:ext uri="{FF2B5EF4-FFF2-40B4-BE49-F238E27FC236}">
                  <a16:creationId xmlns:a16="http://schemas.microsoft.com/office/drawing/2014/main" id="{3381CC6B-94C9-B421-30E7-A40804CDDE1D}"/>
                </a:ext>
              </a:extLst>
            </p:cNvPr>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a:extLst>
                <a:ext uri="{FF2B5EF4-FFF2-40B4-BE49-F238E27FC236}">
                  <a16:creationId xmlns:a16="http://schemas.microsoft.com/office/drawing/2014/main" id="{5076DBF1-55CE-88C6-B9E8-75F4C263A103}"/>
                </a:ext>
              </a:extLst>
            </p:cNvPr>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dirty="0" err="1">
                  <a:solidFill>
                    <a:schemeClr val="dk1"/>
                  </a:solidFill>
                </a:rPr>
                <a:t>Einfache</a:t>
              </a:r>
              <a:r>
                <a:rPr lang="en-US" sz="2400" b="0" i="0" u="none" strike="noStrike" cap="none" dirty="0">
                  <a:solidFill>
                    <a:schemeClr val="dk1"/>
                  </a:solidFill>
                  <a:latin typeface="Arial"/>
                  <a:ea typeface="Arial"/>
                  <a:cs typeface="Arial"/>
                  <a:sym typeface="Arial"/>
                </a:rPr>
                <a:t> energy checks (</a:t>
              </a:r>
              <a:r>
                <a:rPr lang="en-US" sz="2400" dirty="0" err="1">
                  <a:solidFill>
                    <a:schemeClr val="dk1"/>
                  </a:solidFill>
                </a:rPr>
                <a:t>z</a:t>
              </a:r>
              <a:r>
                <a:rPr lang="en-US" sz="2400" b="0" i="0" u="none" strike="noStrike" cap="none" dirty="0" err="1">
                  <a:solidFill>
                    <a:schemeClr val="dk1"/>
                  </a:solidFill>
                  <a:latin typeface="Arial"/>
                  <a:ea typeface="Arial"/>
                  <a:cs typeface="Arial"/>
                  <a:sym typeface="Arial"/>
                </a:rPr>
                <a:t>.</a:t>
              </a:r>
              <a:r>
                <a:rPr lang="en-US" sz="2400" dirty="0" err="1">
                  <a:solidFill>
                    <a:schemeClr val="dk1"/>
                  </a:solidFill>
                </a:rPr>
                <a:t>B</a:t>
              </a:r>
              <a:r>
                <a:rPr lang="en-US" sz="2400" b="0" i="0" u="none" strike="noStrike" cap="none" dirty="0" err="1">
                  <a:solidFill>
                    <a:schemeClr val="dk1"/>
                  </a:solidFill>
                  <a:latin typeface="Arial"/>
                  <a:ea typeface="Arial"/>
                  <a:cs typeface="Arial"/>
                  <a:sym typeface="Arial"/>
                </a:rPr>
                <a:t>.</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CanJump</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L</a:t>
              </a:r>
              <a:r>
                <a:rPr lang="en-US" sz="2400" b="0" i="0" u="none" strike="noStrike" cap="none" dirty="0" err="1">
                  <a:solidFill>
                    <a:schemeClr val="dk1"/>
                  </a:solidFill>
                  <a:latin typeface="Arial"/>
                  <a:ea typeface="Arial"/>
                  <a:cs typeface="Arial"/>
                  <a:sym typeface="Arial"/>
                </a:rPr>
                <a:t>ogik</a:t>
              </a:r>
              <a:r>
                <a:rPr lang="en-US" sz="24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err="1">
                  <a:solidFill>
                    <a:schemeClr val="dk1"/>
                  </a:solidFill>
                  <a:latin typeface="Arial"/>
                  <a:ea typeface="Arial"/>
                  <a:cs typeface="Arial"/>
                  <a:sym typeface="Arial"/>
                </a:rPr>
                <a:t>Optimierung</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wiederholender</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Aufgaben</a:t>
              </a:r>
              <a:r>
                <a:rPr lang="en-US" sz="2400" dirty="0">
                  <a:solidFill>
                    <a:schemeClr val="dk1"/>
                  </a:solidFill>
                </a:rPr>
                <a:t> </a:t>
              </a:r>
              <a:r>
                <a:rPr lang="en-US" sz="2400" dirty="0" err="1">
                  <a:solidFill>
                    <a:schemeClr val="dk1"/>
                  </a:solidFill>
                </a:rPr>
                <a:t>wie</a:t>
              </a:r>
              <a:r>
                <a:rPr lang="en-US" sz="2400" dirty="0">
                  <a:solidFill>
                    <a:schemeClr val="dk1"/>
                  </a:solidFill>
                </a:rPr>
                <a:t> Status</a:t>
              </a:r>
              <a:r>
                <a:rPr lang="de-DE" sz="2400" dirty="0" err="1">
                  <a:solidFill>
                    <a:schemeClr val="dk1"/>
                  </a:solidFill>
                </a:rPr>
                <a:t>änderungen</a:t>
              </a:r>
              <a:r>
                <a:rPr lang="de-DE" sz="2400" dirty="0">
                  <a:solidFill>
                    <a:schemeClr val="dk1"/>
                  </a:solidFill>
                </a:rPr>
                <a:t> oder Werteanpassung.</a:t>
              </a:r>
              <a:endParaRPr lang="en-US" sz="2400" b="0" i="0" u="none" strike="noStrike" cap="none" dirty="0">
                <a:solidFill>
                  <a:schemeClr val="dk1"/>
                </a:solidFill>
                <a:latin typeface="Arial"/>
                <a:ea typeface="Arial"/>
                <a:cs typeface="Arial"/>
                <a:sym typeface="Arial"/>
              </a:endParaRPr>
            </a:p>
          </p:txBody>
        </p:sp>
        <p:sp>
          <p:nvSpPr>
            <p:cNvPr id="369" name="Google Shape;369;p18">
              <a:extLst>
                <a:ext uri="{FF2B5EF4-FFF2-40B4-BE49-F238E27FC236}">
                  <a16:creationId xmlns:a16="http://schemas.microsoft.com/office/drawing/2014/main" id="{450E8871-86CC-0D0B-58AE-8B89B1E44D8E}"/>
                </a:ext>
              </a:extLst>
            </p:cNvPr>
            <p:cNvSpPr/>
            <p:nvPr/>
          </p:nvSpPr>
          <p:spPr>
            <a:xfrm>
              <a:off x="0" y="3104405"/>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a:extLst>
                <a:ext uri="{FF2B5EF4-FFF2-40B4-BE49-F238E27FC236}">
                  <a16:creationId xmlns:a16="http://schemas.microsoft.com/office/drawing/2014/main" id="{E3E49E08-1522-364E-36A8-68451EEE17D3}"/>
                </a:ext>
              </a:extLst>
            </p:cNvPr>
            <p:cNvSpPr txBox="1"/>
            <p:nvPr/>
          </p:nvSpPr>
          <p:spPr>
            <a:xfrm>
              <a:off x="85787" y="3153005"/>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b="1" i="0" u="none" dirty="0">
                  <a:solidFill>
                    <a:schemeClr val="lt1"/>
                  </a:solidFill>
                  <a:latin typeface="Arial"/>
                  <a:ea typeface="Arial"/>
                  <a:cs typeface="Arial"/>
                  <a:sym typeface="Arial"/>
                </a:rPr>
                <a:t>Best Practices:</a:t>
              </a:r>
              <a:endParaRPr lang="de-DE" sz="3200" dirty="0">
                <a:solidFill>
                  <a:schemeClr val="lt1"/>
                </a:solidFill>
                <a:latin typeface="Arial"/>
                <a:ea typeface="Arial"/>
                <a:cs typeface="Arial"/>
                <a:sym typeface="Arial"/>
              </a:endParaRPr>
            </a:p>
          </p:txBody>
        </p:sp>
        <p:sp>
          <p:nvSpPr>
            <p:cNvPr id="371" name="Google Shape;371;p18">
              <a:extLst>
                <a:ext uri="{FF2B5EF4-FFF2-40B4-BE49-F238E27FC236}">
                  <a16:creationId xmlns:a16="http://schemas.microsoft.com/office/drawing/2014/main" id="{AB58E412-5866-9228-2072-ED48AE0BCB43}"/>
                </a:ext>
              </a:extLst>
            </p:cNvPr>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a:extLst>
                <a:ext uri="{FF2B5EF4-FFF2-40B4-BE49-F238E27FC236}">
                  <a16:creationId xmlns:a16="http://schemas.microsoft.com/office/drawing/2014/main" id="{03DF7C84-378D-BCB9-CBE0-7EF616F50407}"/>
                </a:ext>
              </a:extLst>
            </p:cNvPr>
            <p:cNvSpPr txBox="1"/>
            <p:nvPr/>
          </p:nvSpPr>
          <p:spPr>
            <a:xfrm>
              <a:off x="13823" y="3831376"/>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Use Macro Libraries for project-wide accessibility.</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Keep Macros simple to avoid debugging complexity.</a:t>
              </a:r>
              <a:endParaRPr lang="en-US" sz="2400" dirty="0"/>
            </a:p>
          </p:txBody>
        </p:sp>
      </p:grpSp>
      <p:pic>
        <p:nvPicPr>
          <p:cNvPr id="3" name="Grafik 2" descr="Ein Bild, das Szene, Himmel, draußen, Gebäude enthält.&#10;&#10;Automatisch generierte Beschreibung">
            <a:extLst>
              <a:ext uri="{FF2B5EF4-FFF2-40B4-BE49-F238E27FC236}">
                <a16:creationId xmlns:a16="http://schemas.microsoft.com/office/drawing/2014/main" id="{B0617505-4476-A05B-8AA3-71EB9820E32F}"/>
              </a:ext>
            </a:extLst>
          </p:cNvPr>
          <p:cNvPicPr>
            <a:picLocks noChangeAspect="1"/>
          </p:cNvPicPr>
          <p:nvPr/>
        </p:nvPicPr>
        <p:blipFill>
          <a:blip r:embed="rId3"/>
          <a:srcRect l="-3553" r="15280"/>
          <a:stretch/>
        </p:blipFill>
        <p:spPr>
          <a:xfrm>
            <a:off x="-1908000" y="-9728"/>
            <a:ext cx="8100000" cy="6881962"/>
          </a:xfrm>
          <a:prstGeom prst="rect">
            <a:avLst/>
          </a:prstGeom>
        </p:spPr>
      </p:pic>
      <p:sp>
        <p:nvSpPr>
          <p:cNvPr id="2" name="Textfeld 1">
            <a:extLst>
              <a:ext uri="{FF2B5EF4-FFF2-40B4-BE49-F238E27FC236}">
                <a16:creationId xmlns:a16="http://schemas.microsoft.com/office/drawing/2014/main" id="{7B92222F-557E-6D53-5BDB-7A07027DA952}"/>
              </a:ext>
            </a:extLst>
          </p:cNvPr>
          <p:cNvSpPr txBox="1"/>
          <p:nvPr/>
        </p:nvSpPr>
        <p:spPr>
          <a:xfrm>
            <a:off x="6752617" y="5958668"/>
            <a:ext cx="4601183" cy="523220"/>
          </a:xfrm>
          <a:prstGeom prst="rect">
            <a:avLst/>
          </a:prstGeom>
          <a:noFill/>
        </p:spPr>
        <p:txBody>
          <a:bodyPr wrap="square" rtlCol="0">
            <a:spAutoFit/>
          </a:bodyPr>
          <a:lstStyle/>
          <a:p>
            <a:r>
              <a:rPr lang="de-DE" sz="1400" b="1" i="0" u="none" strike="noStrike" dirty="0">
                <a:solidFill>
                  <a:schemeClr val="tx1"/>
                </a:solidFill>
                <a:latin typeface="Average"/>
                <a:ea typeface="Average"/>
                <a:cs typeface="Average"/>
                <a:sym typeface="Average"/>
              </a:rPr>
              <a:t>https://dev.epicgames.com/documentation/en-us/unreal-engine/making-macros-in-unreal-engine</a:t>
            </a:r>
            <a:endParaRPr lang="de-DE" sz="1400" dirty="0">
              <a:solidFill>
                <a:schemeClr val="tx1"/>
              </a:solidFill>
              <a:latin typeface="Arial"/>
              <a:ea typeface="Arial"/>
              <a:cs typeface="Arial"/>
              <a:sym typeface="Arial"/>
            </a:endParaRPr>
          </a:p>
        </p:txBody>
      </p:sp>
      <p:sp>
        <p:nvSpPr>
          <p:cNvPr id="4" name="Datumsplatzhalter 3">
            <a:extLst>
              <a:ext uri="{FF2B5EF4-FFF2-40B4-BE49-F238E27FC236}">
                <a16:creationId xmlns:a16="http://schemas.microsoft.com/office/drawing/2014/main" id="{95385F00-B169-E1E5-9995-47855BF013E7}"/>
              </a:ext>
            </a:extLst>
          </p:cNvPr>
          <p:cNvSpPr>
            <a:spLocks noGrp="1"/>
          </p:cNvSpPr>
          <p:nvPr>
            <p:ph type="dt" idx="10"/>
          </p:nvPr>
        </p:nvSpPr>
        <p:spPr/>
        <p:txBody>
          <a:bodyPr/>
          <a:lstStyle/>
          <a:p>
            <a:fld id="{904503B9-B504-448E-B4FE-A361062B8730}" type="datetime1">
              <a:rPr lang="de-DE" smtClean="0">
                <a:solidFill>
                  <a:schemeClr val="bg1"/>
                </a:solidFill>
              </a:rPr>
              <a:t>06.01.2025</a:t>
            </a:fld>
            <a:endParaRPr lang="de-DE" dirty="0">
              <a:solidFill>
                <a:schemeClr val="bg1"/>
              </a:solidFill>
            </a:endParaRPr>
          </a:p>
        </p:txBody>
      </p:sp>
      <p:sp>
        <p:nvSpPr>
          <p:cNvPr id="6" name="Foliennummernplatzhalter 5">
            <a:extLst>
              <a:ext uri="{FF2B5EF4-FFF2-40B4-BE49-F238E27FC236}">
                <a16:creationId xmlns:a16="http://schemas.microsoft.com/office/drawing/2014/main" id="{752BFB28-D935-E0ED-9C7A-3211526FED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39</a:t>
            </a:fld>
            <a:endParaRPr lang="de-DE"/>
          </a:p>
        </p:txBody>
      </p:sp>
    </p:spTree>
    <p:extLst>
      <p:ext uri="{BB962C8B-B14F-4D97-AF65-F5344CB8AC3E}">
        <p14:creationId xmlns:p14="http://schemas.microsoft.com/office/powerpoint/2010/main" val="2287531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
        <p:cNvGrpSpPr/>
        <p:nvPr/>
      </p:nvGrpSpPr>
      <p:grpSpPr>
        <a:xfrm>
          <a:off x="0" y="0"/>
          <a:ext cx="0" cy="0"/>
          <a:chOff x="0" y="0"/>
          <a:chExt cx="0" cy="0"/>
        </a:xfrm>
      </p:grpSpPr>
      <p:sp>
        <p:nvSpPr>
          <p:cNvPr id="108" name="Google Shape;108;p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1"/>
          <p:cNvSpPr txBox="1">
            <a:spLocks noGrp="1"/>
          </p:cNvSpPr>
          <p:nvPr>
            <p:ph type="ctrTitle"/>
          </p:nvPr>
        </p:nvSpPr>
        <p:spPr>
          <a:xfrm>
            <a:off x="1523999" y="2740146"/>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Play"/>
              <a:buNone/>
            </a:pPr>
            <a:r>
              <a:rPr lang="de-DE" dirty="0">
                <a:solidFill>
                  <a:srgbClr val="FFFFFF"/>
                </a:solidFill>
              </a:rPr>
              <a:t>Einführung in </a:t>
            </a:r>
            <a:r>
              <a:rPr lang="de-DE" dirty="0" err="1">
                <a:solidFill>
                  <a:srgbClr val="FFFFFF"/>
                </a:solidFill>
              </a:rPr>
              <a:t>Blueprints</a:t>
            </a:r>
            <a:endParaRPr dirty="0">
              <a:solidFill>
                <a:srgbClr val="FFFFFF"/>
              </a:solidFill>
            </a:endParaRPr>
          </a:p>
        </p:txBody>
      </p:sp>
      <p:pic>
        <p:nvPicPr>
          <p:cNvPr id="110" name="Google Shape;110;p1"/>
          <p:cNvPicPr preferRelativeResize="0"/>
          <p:nvPr/>
        </p:nvPicPr>
        <p:blipFill rotWithShape="1">
          <a:blip r:embed="rId3">
            <a:alphaModFix/>
          </a:blip>
          <a:srcRect/>
          <a:stretch/>
        </p:blipFill>
        <p:spPr>
          <a:xfrm>
            <a:off x="4254639" y="762261"/>
            <a:ext cx="3682721" cy="3682721"/>
          </a:xfrm>
          <a:prstGeom prst="rect">
            <a:avLst/>
          </a:prstGeom>
          <a:noFill/>
          <a:ln>
            <a:noFill/>
          </a:ln>
        </p:spPr>
      </p:pic>
      <p:sp>
        <p:nvSpPr>
          <p:cNvPr id="2" name="Datumsplatzhalter 1">
            <a:extLst>
              <a:ext uri="{FF2B5EF4-FFF2-40B4-BE49-F238E27FC236}">
                <a16:creationId xmlns:a16="http://schemas.microsoft.com/office/drawing/2014/main" id="{F19D4420-9CC4-A8E8-9045-BE2929C7E50E}"/>
              </a:ext>
            </a:extLst>
          </p:cNvPr>
          <p:cNvSpPr>
            <a:spLocks noGrp="1"/>
          </p:cNvSpPr>
          <p:nvPr>
            <p:ph type="dt" idx="10"/>
          </p:nvPr>
        </p:nvSpPr>
        <p:spPr/>
        <p:txBody>
          <a:bodyPr/>
          <a:lstStyle/>
          <a:p>
            <a:fld id="{ED7FDAFB-D900-4FE8-983E-5790F757C903}" type="datetime1">
              <a:rPr lang="de-DE" smtClean="0"/>
              <a:t>06.01.2025</a:t>
            </a:fld>
            <a:endParaRPr lang="de-DE"/>
          </a:p>
        </p:txBody>
      </p:sp>
      <p:sp>
        <p:nvSpPr>
          <p:cNvPr id="3" name="Fußzeilenplatzhalter 2">
            <a:extLst>
              <a:ext uri="{FF2B5EF4-FFF2-40B4-BE49-F238E27FC236}">
                <a16:creationId xmlns:a16="http://schemas.microsoft.com/office/drawing/2014/main" id="{9AC8CA07-4C8D-66E2-4072-8FE6752F302C}"/>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F2B00D08-0A13-09E2-7F0C-88EC383B9C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a:t>
            </a:fld>
            <a:endParaRPr lang="de-DE"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152ACCE-FC39-C701-0FAC-F37BF92BE3F1}"/>
              </a:ext>
            </a:extLst>
          </p:cNvPr>
          <p:cNvSpPr>
            <a:spLocks noGrp="1"/>
          </p:cNvSpPr>
          <p:nvPr>
            <p:ph type="title"/>
          </p:nvPr>
        </p:nvSpPr>
        <p:spPr>
          <a:xfrm>
            <a:off x="868680" y="405575"/>
            <a:ext cx="5001768" cy="1371600"/>
          </a:xfrm>
        </p:spPr>
        <p:txBody>
          <a:bodyPr vert="horz" lIns="91440" tIns="45720" rIns="91440" bIns="45720" rtlCol="0" anchor="ctr">
            <a:normAutofit/>
          </a:bodyPr>
          <a:lstStyle/>
          <a:p>
            <a:pPr>
              <a:spcBef>
                <a:spcPct val="0"/>
              </a:spcBef>
            </a:pPr>
            <a:r>
              <a:rPr lang="en-US" sz="3600" kern="1200" dirty="0" err="1">
                <a:solidFill>
                  <a:schemeClr val="tx1"/>
                </a:solidFill>
                <a:latin typeface="+mj-lt"/>
                <a:ea typeface="+mj-ea"/>
                <a:cs typeface="+mj-cs"/>
              </a:rPr>
              <a:t>Neuen</a:t>
            </a:r>
            <a:r>
              <a:rPr lang="en-US" sz="3600" kern="1200" dirty="0">
                <a:solidFill>
                  <a:schemeClr val="tx1"/>
                </a:solidFill>
                <a:latin typeface="+mj-lt"/>
                <a:ea typeface="+mj-ea"/>
                <a:cs typeface="+mj-cs"/>
              </a:rPr>
              <a:t> blueprints </a:t>
            </a:r>
            <a:r>
              <a:rPr lang="en-US" sz="3600" kern="1200" dirty="0" err="1">
                <a:solidFill>
                  <a:schemeClr val="tx1"/>
                </a:solidFill>
                <a:latin typeface="+mj-lt"/>
                <a:ea typeface="+mj-ea"/>
                <a:cs typeface="+mj-cs"/>
              </a:rPr>
              <a:t>bzw</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objekte</a:t>
            </a:r>
            <a:endParaRPr lang="en-US" sz="36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C2C4FFAA-4BA0-A42E-3927-A91BE37DA158}"/>
              </a:ext>
            </a:extLst>
          </p:cNvPr>
          <p:cNvSpPr>
            <a:spLocks noGrp="1"/>
          </p:cNvSpPr>
          <p:nvPr>
            <p:ph type="body" idx="1"/>
          </p:nvPr>
        </p:nvSpPr>
        <p:spPr>
          <a:xfrm>
            <a:off x="6382512" y="498698"/>
            <a:ext cx="4940808" cy="1185353"/>
          </a:xfrm>
        </p:spPr>
        <p:txBody>
          <a:bodyPr vert="horz" lIns="91440" tIns="45720" rIns="91440" bIns="45720" rtlCol="0" anchor="ctr">
            <a:normAutofit/>
          </a:bodyPr>
          <a:lstStyle/>
          <a:p>
            <a:pPr marL="0" indent="0"/>
            <a:endParaRPr lang="en-US"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descr="Ein Bild, das Text, Screenshot, Software, Multimedia-Software enthält.&#10;&#10;Automatisch generierte Beschreibung">
            <a:extLst>
              <a:ext uri="{FF2B5EF4-FFF2-40B4-BE49-F238E27FC236}">
                <a16:creationId xmlns:a16="http://schemas.microsoft.com/office/drawing/2014/main" id="{5F912917-B4BA-C8E5-8952-12E2FC9957B4}"/>
              </a:ext>
            </a:extLst>
          </p:cNvPr>
          <p:cNvPicPr>
            <a:picLocks noChangeAspect="1"/>
          </p:cNvPicPr>
          <p:nvPr/>
        </p:nvPicPr>
        <p:blipFill>
          <a:blip r:embed="rId2"/>
          <a:stretch>
            <a:fillRect/>
          </a:stretch>
        </p:blipFill>
        <p:spPr>
          <a:xfrm>
            <a:off x="1582330" y="2091095"/>
            <a:ext cx="3364991" cy="4206240"/>
          </a:xfrm>
          <a:prstGeom prst="rect">
            <a:avLst/>
          </a:prstGeom>
        </p:spPr>
      </p:pic>
      <p:pic>
        <p:nvPicPr>
          <p:cNvPr id="5" name="Grafik 4" descr="Ein Bild, das Text, Screenshot, Software, Multimedia-Software enthält.&#10;&#10;Automatisch generierte Beschreibung">
            <a:extLst>
              <a:ext uri="{FF2B5EF4-FFF2-40B4-BE49-F238E27FC236}">
                <a16:creationId xmlns:a16="http://schemas.microsoft.com/office/drawing/2014/main" id="{3EC65521-9ACC-FE8A-A491-785AD64411B7}"/>
              </a:ext>
            </a:extLst>
          </p:cNvPr>
          <p:cNvPicPr>
            <a:picLocks noChangeAspect="1"/>
          </p:cNvPicPr>
          <p:nvPr/>
        </p:nvPicPr>
        <p:blipFill>
          <a:blip r:embed="rId3"/>
          <a:stretch>
            <a:fillRect/>
          </a:stretch>
        </p:blipFill>
        <p:spPr>
          <a:xfrm>
            <a:off x="7102720" y="2086081"/>
            <a:ext cx="3648912" cy="4206240"/>
          </a:xfrm>
          <a:prstGeom prst="rect">
            <a:avLst/>
          </a:prstGeom>
        </p:spPr>
      </p:pic>
      <p:sp>
        <p:nvSpPr>
          <p:cNvPr id="4" name="Datumsplatzhalter 3">
            <a:extLst>
              <a:ext uri="{FF2B5EF4-FFF2-40B4-BE49-F238E27FC236}">
                <a16:creationId xmlns:a16="http://schemas.microsoft.com/office/drawing/2014/main" id="{8BE15033-AADC-F70E-3BB1-BB3A72604950}"/>
              </a:ext>
            </a:extLst>
          </p:cNvPr>
          <p:cNvSpPr>
            <a:spLocks noGrp="1"/>
          </p:cNvSpPr>
          <p:nvPr>
            <p:ph type="dt" idx="10"/>
          </p:nvPr>
        </p:nvSpPr>
        <p:spPr/>
        <p:txBody>
          <a:bodyPr/>
          <a:lstStyle/>
          <a:p>
            <a:fld id="{AA9E9C50-BB05-48E7-BB25-53ED7C84FDE9}" type="datetime1">
              <a:rPr lang="de-DE" smtClean="0"/>
              <a:t>06.01.2025</a:t>
            </a:fld>
            <a:endParaRPr lang="de-DE"/>
          </a:p>
        </p:txBody>
      </p:sp>
      <p:sp>
        <p:nvSpPr>
          <p:cNvPr id="6" name="Fußzeilenplatzhalter 5">
            <a:extLst>
              <a:ext uri="{FF2B5EF4-FFF2-40B4-BE49-F238E27FC236}">
                <a16:creationId xmlns:a16="http://schemas.microsoft.com/office/drawing/2014/main" id="{933F58A1-2491-4679-FC03-3EB62635B5D7}"/>
              </a:ext>
            </a:extLst>
          </p:cNvPr>
          <p:cNvSpPr>
            <a:spLocks noGrp="1"/>
          </p:cNvSpPr>
          <p:nvPr>
            <p:ph type="ftr" idx="11"/>
          </p:nvPr>
        </p:nvSpPr>
        <p:spPr/>
        <p:txBody>
          <a:bodyPr/>
          <a:lstStyle/>
          <a:p>
            <a:r>
              <a:rPr lang="de-DE"/>
              <a:t>Florian Reichle</a:t>
            </a:r>
          </a:p>
        </p:txBody>
      </p:sp>
      <p:sp>
        <p:nvSpPr>
          <p:cNvPr id="8" name="Foliennummernplatzhalter 7">
            <a:extLst>
              <a:ext uri="{FF2B5EF4-FFF2-40B4-BE49-F238E27FC236}">
                <a16:creationId xmlns:a16="http://schemas.microsoft.com/office/drawing/2014/main" id="{01EDB4F6-ECD6-887D-AA80-95209022F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40</a:t>
            </a:fld>
            <a:endParaRPr lang="de-DE"/>
          </a:p>
        </p:txBody>
      </p:sp>
    </p:spTree>
    <p:extLst>
      <p:ext uri="{BB962C8B-B14F-4D97-AF65-F5344CB8AC3E}">
        <p14:creationId xmlns:p14="http://schemas.microsoft.com/office/powerpoint/2010/main" val="386264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0"/>
          <p:cNvSpPr txBox="1">
            <a:spLocks noGrp="1"/>
          </p:cNvSpPr>
          <p:nvPr>
            <p:ph type="title"/>
          </p:nvPr>
        </p:nvSpPr>
        <p:spPr>
          <a:xfrm>
            <a:off x="5868557" y="1138036"/>
            <a:ext cx="5444382" cy="14024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Events</a:t>
            </a:r>
            <a:endParaRPr/>
          </a:p>
        </p:txBody>
      </p:sp>
      <p:pic>
        <p:nvPicPr>
          <p:cNvPr id="406" name="Google Shape;406;p20"/>
          <p:cNvPicPr preferRelativeResize="0"/>
          <p:nvPr/>
        </p:nvPicPr>
        <p:blipFill>
          <a:blip r:embed="rId3"/>
          <a:srcRect l="33550" r="33550"/>
          <a:stretch/>
        </p:blipFill>
        <p:spPr>
          <a:xfrm>
            <a:off x="-1" y="10"/>
            <a:ext cx="5151179" cy="6857990"/>
          </a:xfrm>
          <a:prstGeom prst="rect">
            <a:avLst/>
          </a:prstGeom>
          <a:noFill/>
          <a:ln>
            <a:noFill/>
          </a:ln>
        </p:spPr>
      </p:pic>
      <p:cxnSp>
        <p:nvCxnSpPr>
          <p:cNvPr id="407" name="Google Shape;407;p20"/>
          <p:cNvCxnSpPr/>
          <p:nvPr/>
        </p:nvCxnSpPr>
        <p:spPr>
          <a:xfrm>
            <a:off x="5971697" y="871146"/>
            <a:ext cx="736939" cy="0"/>
          </a:xfrm>
          <a:prstGeom prst="straightConnector1">
            <a:avLst/>
          </a:prstGeom>
          <a:noFill/>
          <a:ln w="57150" cap="flat" cmpd="sng">
            <a:solidFill>
              <a:schemeClr val="accent4"/>
            </a:solidFill>
            <a:prstDash val="solid"/>
            <a:miter lim="800000"/>
            <a:headEnd type="none" w="sm" len="sm"/>
            <a:tailEnd type="none" w="sm" len="sm"/>
          </a:ln>
        </p:spPr>
      </p:cxnSp>
      <p:sp>
        <p:nvSpPr>
          <p:cNvPr id="408" name="Google Shape;408;p20"/>
          <p:cNvSpPr txBox="1">
            <a:spLocks noGrp="1"/>
          </p:cNvSpPr>
          <p:nvPr>
            <p:ph type="body" idx="1"/>
          </p:nvPr>
        </p:nvSpPr>
        <p:spPr>
          <a:xfrm>
            <a:off x="5868557" y="2551176"/>
            <a:ext cx="5444382" cy="359120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de-DE" sz="2000" b="1" dirty="0"/>
              <a:t>Was sind Events?</a:t>
            </a:r>
            <a:endParaRPr dirty="0"/>
          </a:p>
          <a:p>
            <a:pPr marL="0" lvl="0" indent="0" algn="l" rtl="0">
              <a:lnSpc>
                <a:spcPct val="90000"/>
              </a:lnSpc>
              <a:spcBef>
                <a:spcPts val="1000"/>
              </a:spcBef>
              <a:spcAft>
                <a:spcPts val="0"/>
              </a:spcAft>
              <a:buClr>
                <a:schemeClr val="dk1"/>
              </a:buClr>
              <a:buSzPts val="2000"/>
              <a:buNone/>
            </a:pPr>
            <a:r>
              <a:rPr lang="de-DE" sz="2000" dirty="0"/>
              <a:t>Knoten, die Spielaktionen auslösen (z. B. Spieler-Eingaben, Kollisionen).</a:t>
            </a:r>
          </a:p>
          <a:p>
            <a:pPr marL="0" lvl="0" indent="0" algn="l" rtl="0">
              <a:lnSpc>
                <a:spcPct val="90000"/>
              </a:lnSpc>
              <a:spcBef>
                <a:spcPts val="1000"/>
              </a:spcBef>
              <a:spcAft>
                <a:spcPts val="0"/>
              </a:spcAft>
              <a:buClr>
                <a:schemeClr val="dk1"/>
              </a:buClr>
              <a:buSzPts val="2000"/>
              <a:buNone/>
            </a:pPr>
            <a:r>
              <a:rPr lang="de-DE" sz="2000" b="1" dirty="0"/>
              <a:t>Custom</a:t>
            </a:r>
            <a:r>
              <a:rPr lang="en-US" sz="2000" b="1" dirty="0"/>
              <a:t> Events:</a:t>
            </a:r>
            <a:endParaRPr lang="en-US" dirty="0"/>
          </a:p>
          <a:p>
            <a:pPr marL="0" lvl="0" indent="0" algn="l" rtl="0">
              <a:lnSpc>
                <a:spcPct val="90000"/>
              </a:lnSpc>
              <a:spcBef>
                <a:spcPts val="1000"/>
              </a:spcBef>
              <a:spcAft>
                <a:spcPts val="0"/>
              </a:spcAft>
              <a:buClr>
                <a:schemeClr val="dk1"/>
              </a:buClr>
              <a:buSzPts val="2000"/>
              <a:buNone/>
            </a:pPr>
            <a:r>
              <a:rPr lang="de-DE" sz="2000" dirty="0"/>
              <a:t>Benutzerdefinierte Logik für einzigartige Verhaltensweisen.</a:t>
            </a:r>
            <a:endParaRPr dirty="0"/>
          </a:p>
          <a:p>
            <a:pPr marL="0" lvl="0" indent="0" algn="l" rtl="0">
              <a:lnSpc>
                <a:spcPct val="90000"/>
              </a:lnSpc>
              <a:spcBef>
                <a:spcPts val="1000"/>
              </a:spcBef>
              <a:spcAft>
                <a:spcPts val="0"/>
              </a:spcAft>
              <a:buClr>
                <a:schemeClr val="dk1"/>
              </a:buClr>
              <a:buSzPts val="2000"/>
              <a:buNone/>
            </a:pPr>
            <a:r>
              <a:rPr lang="de-DE" sz="2000" b="1" dirty="0"/>
              <a:t>Event Dispatchers:</a:t>
            </a:r>
            <a:endParaRPr dirty="0"/>
          </a:p>
          <a:p>
            <a:pPr marL="228600" lvl="0" indent="-228600" algn="l" rtl="0">
              <a:lnSpc>
                <a:spcPct val="90000"/>
              </a:lnSpc>
              <a:spcBef>
                <a:spcPts val="1000"/>
              </a:spcBef>
              <a:spcAft>
                <a:spcPts val="0"/>
              </a:spcAft>
              <a:buClr>
                <a:schemeClr val="dk1"/>
              </a:buClr>
              <a:buSzPts val="2000"/>
              <a:buChar char="•"/>
            </a:pPr>
            <a:r>
              <a:rPr lang="de-DE" sz="2000" b="1" dirty="0"/>
              <a:t>Broadcast Events</a:t>
            </a:r>
            <a:r>
              <a:rPr lang="de-DE" sz="2000" dirty="0"/>
              <a:t>: </a:t>
            </a:r>
            <a:r>
              <a:rPr lang="de-DE" sz="2000" dirty="0" err="1"/>
              <a:t>Notify</a:t>
            </a:r>
            <a:r>
              <a:rPr lang="de-DE" sz="2000" dirty="0"/>
              <a:t> </a:t>
            </a:r>
            <a:r>
              <a:rPr lang="de-DE" sz="2000" dirty="0" err="1"/>
              <a:t>listeners</a:t>
            </a:r>
            <a:r>
              <a:rPr lang="de-DE" sz="2000" dirty="0"/>
              <a:t>.</a:t>
            </a:r>
            <a:endParaRPr dirty="0"/>
          </a:p>
          <a:p>
            <a:pPr marL="228600" lvl="0" indent="-228600" algn="l" rtl="0">
              <a:lnSpc>
                <a:spcPct val="90000"/>
              </a:lnSpc>
              <a:spcBef>
                <a:spcPts val="1000"/>
              </a:spcBef>
              <a:spcAft>
                <a:spcPts val="0"/>
              </a:spcAft>
              <a:buClr>
                <a:schemeClr val="dk1"/>
              </a:buClr>
              <a:buSzPts val="2000"/>
              <a:buChar char="•"/>
            </a:pPr>
            <a:r>
              <a:rPr lang="de-DE" sz="2000" b="1" dirty="0"/>
              <a:t>Bind/</a:t>
            </a:r>
            <a:r>
              <a:rPr lang="de-DE" sz="2000" b="1" dirty="0" err="1"/>
              <a:t>Unbind</a:t>
            </a:r>
            <a:r>
              <a:rPr lang="de-DE" sz="2000" b="1" dirty="0"/>
              <a:t>:</a:t>
            </a:r>
            <a:r>
              <a:rPr lang="de-DE" sz="2000" dirty="0"/>
              <a:t> Connect </a:t>
            </a:r>
            <a:r>
              <a:rPr lang="de-DE" sz="2000" dirty="0" err="1"/>
              <a:t>or</a:t>
            </a:r>
            <a:r>
              <a:rPr lang="de-DE" sz="2000" dirty="0"/>
              <a:t> </a:t>
            </a:r>
            <a:r>
              <a:rPr lang="de-DE" sz="2000" dirty="0" err="1"/>
              <a:t>disconnect</a:t>
            </a:r>
            <a:r>
              <a:rPr lang="de-DE" sz="2000" dirty="0"/>
              <a:t> </a:t>
            </a:r>
            <a:r>
              <a:rPr lang="de-DE" sz="2000" dirty="0" err="1"/>
              <a:t>listeners</a:t>
            </a:r>
            <a:r>
              <a:rPr lang="de-DE" sz="2000" dirty="0"/>
              <a:t> </a:t>
            </a:r>
            <a:r>
              <a:rPr lang="de-DE" sz="2000" dirty="0" err="1"/>
              <a:t>dynamically</a:t>
            </a:r>
            <a:r>
              <a:rPr lang="de-DE" sz="2000" dirty="0"/>
              <a:t>.</a:t>
            </a:r>
            <a:endParaRPr dirty="0"/>
          </a:p>
        </p:txBody>
      </p:sp>
      <p:sp>
        <p:nvSpPr>
          <p:cNvPr id="2" name="Datumsplatzhalter 1">
            <a:extLst>
              <a:ext uri="{FF2B5EF4-FFF2-40B4-BE49-F238E27FC236}">
                <a16:creationId xmlns:a16="http://schemas.microsoft.com/office/drawing/2014/main" id="{FF949092-798F-8173-86C4-7F1FFB440600}"/>
              </a:ext>
            </a:extLst>
          </p:cNvPr>
          <p:cNvSpPr>
            <a:spLocks noGrp="1"/>
          </p:cNvSpPr>
          <p:nvPr>
            <p:ph type="dt" idx="10"/>
          </p:nvPr>
        </p:nvSpPr>
        <p:spPr/>
        <p:txBody>
          <a:bodyPr/>
          <a:lstStyle/>
          <a:p>
            <a:fld id="{B7257E3C-90BB-4477-9043-DC49D19F23FE}"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5D5898D5-460A-21F2-4991-83407F98C1D2}"/>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44D83A5-6416-6B93-455B-E1F23F6ECE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41</a:t>
            </a:fld>
            <a:endParaRPr lang="de-DE"/>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22"/>
          <p:cNvSpPr/>
          <p:nvPr/>
        </p:nvSpPr>
        <p:spPr>
          <a:xfrm>
            <a:off x="9728" y="1804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0" name="Google Shape;420;p22"/>
          <p:cNvSpPr txBox="1">
            <a:spLocks noGrp="1"/>
          </p:cNvSpPr>
          <p:nvPr>
            <p:ph type="title"/>
          </p:nvPr>
        </p:nvSpPr>
        <p:spPr>
          <a:xfrm>
            <a:off x="382350" y="1070800"/>
            <a:ext cx="4130100" cy="558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7400"/>
              <a:buFont typeface="Play"/>
              <a:buNone/>
            </a:pPr>
            <a:r>
              <a:rPr lang="de-DE" sz="7400"/>
              <a:t>Beispiel: Respawn</a:t>
            </a:r>
            <a:endParaRPr/>
          </a:p>
        </p:txBody>
      </p:sp>
      <p:cxnSp>
        <p:nvCxnSpPr>
          <p:cNvPr id="421" name="Google Shape;421;p22"/>
          <p:cNvCxnSpPr/>
          <p:nvPr/>
        </p:nvCxnSpPr>
        <p:spPr>
          <a:xfrm>
            <a:off x="4728053" y="1132114"/>
            <a:ext cx="0" cy="5717573"/>
          </a:xfrm>
          <a:prstGeom prst="straightConnector1">
            <a:avLst/>
          </a:prstGeom>
          <a:noFill/>
          <a:ln w="25400" cap="sq" cmpd="sng">
            <a:solidFill>
              <a:schemeClr val="accent1"/>
            </a:solidFill>
            <a:prstDash val="solid"/>
            <a:bevel/>
            <a:headEnd type="none" w="sm" len="sm"/>
            <a:tailEnd type="none" w="sm" len="sm"/>
          </a:ln>
        </p:spPr>
      </p:cxnSp>
      <p:grpSp>
        <p:nvGrpSpPr>
          <p:cNvPr id="422" name="Google Shape;422;p22"/>
          <p:cNvGrpSpPr/>
          <p:nvPr/>
        </p:nvGrpSpPr>
        <p:grpSpPr>
          <a:xfrm>
            <a:off x="5108535" y="1979068"/>
            <a:ext cx="6245265" cy="3772810"/>
            <a:chOff x="0" y="908268"/>
            <a:chExt cx="6245265" cy="3772810"/>
          </a:xfrm>
        </p:grpSpPr>
        <p:sp>
          <p:nvSpPr>
            <p:cNvPr id="423" name="Google Shape;423;p22"/>
            <p:cNvSpPr/>
            <p:nvPr/>
          </p:nvSpPr>
          <p:spPr>
            <a:xfrm>
              <a:off x="0" y="908268"/>
              <a:ext cx="6245265" cy="1676804"/>
            </a:xfrm>
            <a:prstGeom prst="roundRect">
              <a:avLst>
                <a:gd name="adj" fmla="val 10000"/>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497505" y="1285549"/>
              <a:ext cx="922242" cy="922242"/>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1936708" y="908268"/>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txBox="1"/>
            <p:nvPr/>
          </p:nvSpPr>
          <p:spPr>
            <a:xfrm>
              <a:off x="1936708" y="908268"/>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a:solidFill>
                    <a:schemeClr val="dk1"/>
                  </a:solidFill>
                  <a:latin typeface="Arial"/>
                  <a:ea typeface="Arial"/>
                  <a:cs typeface="Arial"/>
                  <a:sym typeface="Arial"/>
                </a:rPr>
                <a:t>Third Person Character: Event call (Observable)</a:t>
              </a:r>
              <a:endParaRPr/>
            </a:p>
          </p:txBody>
        </p:sp>
        <p:sp>
          <p:nvSpPr>
            <p:cNvPr id="427" name="Google Shape;427;p22"/>
            <p:cNvSpPr/>
            <p:nvPr/>
          </p:nvSpPr>
          <p:spPr>
            <a:xfrm>
              <a:off x="0" y="3004274"/>
              <a:ext cx="6245265" cy="1676804"/>
            </a:xfrm>
            <a:prstGeom prst="roundRect">
              <a:avLst>
                <a:gd name="adj" fmla="val 10000"/>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507233" y="3381554"/>
              <a:ext cx="922242" cy="922242"/>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1936708" y="3004274"/>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1936708" y="3004274"/>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dirty="0">
                  <a:solidFill>
                    <a:schemeClr val="bg1"/>
                  </a:solidFill>
                  <a:latin typeface="Arial"/>
                  <a:ea typeface="Arial"/>
                  <a:cs typeface="Arial"/>
                  <a:sym typeface="Arial"/>
                </a:rPr>
                <a:t>Game Mode: Event </a:t>
              </a:r>
              <a:r>
                <a:rPr lang="de-DE" sz="2100" dirty="0">
                  <a:solidFill>
                    <a:schemeClr val="bg1"/>
                  </a:solidFill>
                </a:rPr>
                <a:t>Dispatcher</a:t>
              </a:r>
              <a:r>
                <a:rPr lang="de-DE" sz="2100" dirty="0">
                  <a:solidFill>
                    <a:schemeClr val="bg1"/>
                  </a:solidFill>
                  <a:latin typeface="Arial"/>
                  <a:ea typeface="Arial"/>
                  <a:cs typeface="Arial"/>
                  <a:sym typeface="Arial"/>
                </a:rPr>
                <a:t> (Observer), </a:t>
              </a:r>
              <a:r>
                <a:rPr lang="de-DE" sz="2100" dirty="0" err="1">
                  <a:solidFill>
                    <a:schemeClr val="bg1"/>
                  </a:solidFill>
                  <a:latin typeface="Arial"/>
                  <a:ea typeface="Arial"/>
                  <a:cs typeface="Arial"/>
                  <a:sym typeface="Arial"/>
                </a:rPr>
                <a:t>Get</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character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of</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spawn </a:t>
              </a:r>
              <a:r>
                <a:rPr lang="de-DE" sz="2100" dirty="0" err="1">
                  <a:solidFill>
                    <a:schemeClr val="bg1"/>
                  </a:solidFill>
                  <a:latin typeface="Arial"/>
                  <a:ea typeface="Arial"/>
                  <a:cs typeface="Arial"/>
                  <a:sym typeface="Arial"/>
                </a:rPr>
                <a:t>actor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from</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possess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pawn</a:t>
              </a:r>
              <a:r>
                <a:rPr lang="de-DE" sz="2100" dirty="0">
                  <a:solidFill>
                    <a:schemeClr val="bg1"/>
                  </a:solidFill>
                  <a:latin typeface="Arial"/>
                  <a:ea typeface="Arial"/>
                  <a:cs typeface="Arial"/>
                  <a:sym typeface="Arial"/>
                </a:rPr>
                <a:t>)</a:t>
              </a:r>
              <a:endParaRPr dirty="0">
                <a:solidFill>
                  <a:schemeClr val="bg1"/>
                </a:solidFill>
              </a:endParaRPr>
            </a:p>
          </p:txBody>
        </p:sp>
      </p:grpSp>
      <p:sp>
        <p:nvSpPr>
          <p:cNvPr id="2" name="Datumsplatzhalter 1">
            <a:extLst>
              <a:ext uri="{FF2B5EF4-FFF2-40B4-BE49-F238E27FC236}">
                <a16:creationId xmlns:a16="http://schemas.microsoft.com/office/drawing/2014/main" id="{55DBF69D-0B36-2752-D46F-1DF67D4CDDF6}"/>
              </a:ext>
            </a:extLst>
          </p:cNvPr>
          <p:cNvSpPr>
            <a:spLocks noGrp="1"/>
          </p:cNvSpPr>
          <p:nvPr>
            <p:ph type="dt" idx="10"/>
          </p:nvPr>
        </p:nvSpPr>
        <p:spPr/>
        <p:txBody>
          <a:bodyPr/>
          <a:lstStyle/>
          <a:p>
            <a:fld id="{FDD03B7C-A4D2-460A-9C42-508E2C2CAC50}" type="datetime1">
              <a:rPr lang="de-DE" smtClean="0"/>
              <a:t>06.01.2025</a:t>
            </a:fld>
            <a:endParaRPr lang="de-DE"/>
          </a:p>
        </p:txBody>
      </p:sp>
      <p:sp>
        <p:nvSpPr>
          <p:cNvPr id="3" name="Fußzeilenplatzhalter 2">
            <a:extLst>
              <a:ext uri="{FF2B5EF4-FFF2-40B4-BE49-F238E27FC236}">
                <a16:creationId xmlns:a16="http://schemas.microsoft.com/office/drawing/2014/main" id="{6861CDC0-E612-F83D-6D32-3BC86FEBC5D1}"/>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382EC165-760B-0649-2D2B-3E8E1BF016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42</a:t>
            </a:fld>
            <a:endParaRPr lang="de-D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23"/>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36" name="Google Shape;436;p23" descr="Ein Bild, das Screenshot, 3D-Modellierung, Grafiksoftware, Multimedia-Software enthält.&#10;&#10;Automatisch generierte Beschreibung"/>
          <p:cNvPicPr preferRelativeResize="0"/>
          <p:nvPr/>
        </p:nvPicPr>
        <p:blipFill rotWithShape="1">
          <a:blip r:embed="rId3">
            <a:alphaModFix/>
          </a:blip>
          <a:srcRect l="30981" r="25414" b="-1"/>
          <a:stretch/>
        </p:blipFill>
        <p:spPr>
          <a:xfrm>
            <a:off x="4547937" y="-5"/>
            <a:ext cx="7644062" cy="3681406"/>
          </a:xfrm>
          <a:prstGeom prst="rect">
            <a:avLst/>
          </a:prstGeom>
          <a:noFill/>
          <a:ln>
            <a:noFill/>
          </a:ln>
        </p:spPr>
      </p:pic>
      <p:pic>
        <p:nvPicPr>
          <p:cNvPr id="437" name="Google Shape;437;p23" descr="Ein Bild, das Screenshot, Text, Multimedia-Software, Grafiksoftware enthält.&#10;&#10;Automatisch generierte Beschreibung"/>
          <p:cNvPicPr preferRelativeResize="0"/>
          <p:nvPr/>
        </p:nvPicPr>
        <p:blipFill rotWithShape="1">
          <a:blip r:embed="rId4">
            <a:alphaModFix/>
          </a:blip>
          <a:srcRect l="17543" r="16280"/>
          <a:stretch/>
        </p:blipFill>
        <p:spPr>
          <a:xfrm>
            <a:off x="4547938" y="3681409"/>
            <a:ext cx="7644062" cy="3176595"/>
          </a:xfrm>
          <a:prstGeom prst="rect">
            <a:avLst/>
          </a:prstGeom>
          <a:noFill/>
          <a:ln>
            <a:noFill/>
          </a:ln>
        </p:spPr>
      </p:pic>
      <p:sp>
        <p:nvSpPr>
          <p:cNvPr id="438" name="Google Shape;438;p23"/>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23"/>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Beispiel: </a:t>
            </a:r>
            <a:r>
              <a:rPr lang="de-DE" sz="5000" dirty="0" err="1">
                <a:solidFill>
                  <a:schemeClr val="lt1"/>
                </a:solidFill>
                <a:latin typeface="Play"/>
                <a:ea typeface="Play"/>
                <a:cs typeface="Play"/>
                <a:sym typeface="Play"/>
              </a:rPr>
              <a:t>Respawn</a:t>
            </a:r>
            <a:r>
              <a:rPr lang="de-DE" sz="5000" dirty="0">
                <a:solidFill>
                  <a:schemeClr val="lt1"/>
                </a:solidFill>
                <a:latin typeface="Play"/>
                <a:ea typeface="Play"/>
                <a:cs typeface="Play"/>
                <a:sym typeface="Play"/>
              </a:rPr>
              <a:t> Lösung</a:t>
            </a:r>
            <a:endParaRPr dirty="0"/>
          </a:p>
        </p:txBody>
      </p:sp>
      <p:cxnSp>
        <p:nvCxnSpPr>
          <p:cNvPr id="440" name="Google Shape;440;p23"/>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3DAAC4D3-6811-FADD-F1F1-2D4011045641}"/>
              </a:ext>
            </a:extLst>
          </p:cNvPr>
          <p:cNvSpPr>
            <a:spLocks noGrp="1"/>
          </p:cNvSpPr>
          <p:nvPr>
            <p:ph type="dt" idx="10"/>
          </p:nvPr>
        </p:nvSpPr>
        <p:spPr/>
        <p:txBody>
          <a:bodyPr/>
          <a:lstStyle/>
          <a:p>
            <a:fld id="{F03D4262-A374-42FB-8A5E-FF7D7FA10630}"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CF3CADB5-27F5-2552-5F73-1A2281236CE5}"/>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F3F16D6F-4506-93E3-5840-363D663D54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43</a:t>
            </a:fld>
            <a:endParaRPr lang="de-DE"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24"/>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24"/>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24"/>
          <p:cNvSpPr txBox="1">
            <a:spLocks noGrp="1"/>
          </p:cNvSpPr>
          <p:nvPr>
            <p:ph type="title"/>
          </p:nvPr>
        </p:nvSpPr>
        <p:spPr>
          <a:xfrm>
            <a:off x="761803" y="350196"/>
            <a:ext cx="4646904" cy="1624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Kollisionen</a:t>
            </a:r>
            <a:endParaRPr/>
          </a:p>
        </p:txBody>
      </p:sp>
      <p:sp>
        <p:nvSpPr>
          <p:cNvPr id="448" name="Google Shape;448;p24"/>
          <p:cNvSpPr txBox="1">
            <a:spLocks noGrp="1"/>
          </p:cNvSpPr>
          <p:nvPr>
            <p:ph type="body" idx="1"/>
          </p:nvPr>
        </p:nvSpPr>
        <p:spPr>
          <a:xfrm>
            <a:off x="761802" y="2743200"/>
            <a:ext cx="4646905" cy="36131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900"/>
              <a:buNone/>
            </a:pPr>
            <a:r>
              <a:rPr lang="de-DE" sz="1900" b="1" dirty="0"/>
              <a:t>Was sind Kollisionen?</a:t>
            </a:r>
            <a:endParaRPr dirty="0"/>
          </a:p>
          <a:p>
            <a:pPr marL="0" lvl="0" indent="0" algn="l" rtl="0">
              <a:lnSpc>
                <a:spcPct val="90000"/>
              </a:lnSpc>
              <a:spcBef>
                <a:spcPts val="1000"/>
              </a:spcBef>
              <a:spcAft>
                <a:spcPts val="0"/>
              </a:spcAft>
              <a:buClr>
                <a:schemeClr val="dk1"/>
              </a:buClr>
              <a:buSzPts val="1900"/>
              <a:buNone/>
            </a:pPr>
            <a:r>
              <a:rPr lang="de-DE" sz="1900" dirty="0"/>
              <a:t>Bestimmt </a:t>
            </a:r>
            <a:r>
              <a:rPr lang="de-DE" sz="1900" b="1" dirty="0"/>
              <a:t>Objektinteraktionen</a:t>
            </a:r>
            <a:r>
              <a:rPr lang="de-DE" sz="1900" dirty="0"/>
              <a:t> in der 3D-Welt (z. B. Bewegungsblockierung, Trigger).</a:t>
            </a:r>
            <a:endParaRPr lang="en-US" dirty="0"/>
          </a:p>
          <a:p>
            <a:pPr marL="0" lvl="0" indent="0" algn="l" rtl="0">
              <a:lnSpc>
                <a:spcPct val="90000"/>
              </a:lnSpc>
              <a:spcBef>
                <a:spcPts val="1000"/>
              </a:spcBef>
              <a:spcAft>
                <a:spcPts val="0"/>
              </a:spcAft>
              <a:buClr>
                <a:schemeClr val="dk1"/>
              </a:buClr>
              <a:buSzPts val="1900"/>
              <a:buNone/>
            </a:pPr>
            <a:r>
              <a:rPr lang="de-DE" sz="1900" b="1" dirty="0"/>
              <a:t>Kollisionsformen:</a:t>
            </a:r>
            <a:endParaRPr dirty="0"/>
          </a:p>
          <a:p>
            <a:pPr marL="228600" lvl="0" indent="-228600" algn="l" rtl="0">
              <a:lnSpc>
                <a:spcPct val="90000"/>
              </a:lnSpc>
              <a:spcBef>
                <a:spcPts val="1000"/>
              </a:spcBef>
              <a:spcAft>
                <a:spcPts val="0"/>
              </a:spcAft>
              <a:buClr>
                <a:schemeClr val="dk1"/>
              </a:buClr>
              <a:buSzPts val="1900"/>
              <a:buChar char="•"/>
            </a:pPr>
            <a:r>
              <a:rPr lang="de-DE" sz="1900" dirty="0"/>
              <a:t>Basic: </a:t>
            </a:r>
            <a:r>
              <a:rPr lang="de-DE" sz="1900" dirty="0" err="1"/>
              <a:t>Sphere</a:t>
            </a:r>
            <a:r>
              <a:rPr lang="de-DE" sz="1900" dirty="0"/>
              <a:t>, Box, </a:t>
            </a:r>
            <a:r>
              <a:rPr lang="de-DE" sz="1900" dirty="0" err="1"/>
              <a:t>Capsule</a:t>
            </a:r>
            <a:endParaRPr sz="1900" dirty="0"/>
          </a:p>
          <a:p>
            <a:pPr marL="228600" lvl="0" indent="-228600" algn="l" rtl="0">
              <a:lnSpc>
                <a:spcPct val="90000"/>
              </a:lnSpc>
              <a:spcBef>
                <a:spcPts val="1000"/>
              </a:spcBef>
              <a:spcAft>
                <a:spcPts val="0"/>
              </a:spcAft>
              <a:buClr>
                <a:schemeClr val="dk1"/>
              </a:buClr>
              <a:buSzPts val="1900"/>
              <a:buChar char="•"/>
            </a:pPr>
            <a:r>
              <a:rPr lang="de-DE" sz="1900" dirty="0" err="1"/>
              <a:t>Advanced</a:t>
            </a:r>
            <a:r>
              <a:rPr lang="de-DE" sz="1900" dirty="0"/>
              <a:t>: Custom Mesh (</a:t>
            </a:r>
            <a:r>
              <a:rPr lang="de-DE" sz="1900" dirty="0" err="1"/>
              <a:t>Convex</a:t>
            </a:r>
            <a:r>
              <a:rPr lang="de-DE" sz="1900" dirty="0"/>
              <a:t> Hull)</a:t>
            </a:r>
            <a:endParaRPr dirty="0"/>
          </a:p>
          <a:p>
            <a:pPr marL="0" lvl="0" indent="0" algn="l" rtl="0">
              <a:lnSpc>
                <a:spcPct val="90000"/>
              </a:lnSpc>
              <a:spcBef>
                <a:spcPts val="1000"/>
              </a:spcBef>
              <a:spcAft>
                <a:spcPts val="0"/>
              </a:spcAft>
              <a:buClr>
                <a:schemeClr val="dk1"/>
              </a:buClr>
              <a:buSzPts val="1900"/>
              <a:buNone/>
            </a:pPr>
            <a:r>
              <a:rPr lang="de-DE" sz="1900" b="1" dirty="0" err="1"/>
              <a:t>Kollisions</a:t>
            </a:r>
            <a:r>
              <a:rPr lang="de-DE" sz="1900" b="1" dirty="0"/>
              <a:t> Presets:	</a:t>
            </a:r>
          </a:p>
          <a:p>
            <a:pPr marL="0" lvl="0" indent="0" algn="l" rtl="0">
              <a:lnSpc>
                <a:spcPct val="90000"/>
              </a:lnSpc>
              <a:spcBef>
                <a:spcPts val="1000"/>
              </a:spcBef>
              <a:spcAft>
                <a:spcPts val="0"/>
              </a:spcAft>
              <a:buClr>
                <a:schemeClr val="dk1"/>
              </a:buClr>
              <a:buSzPts val="1900"/>
              <a:buNone/>
            </a:pPr>
            <a:r>
              <a:rPr lang="de-DE" sz="1900" dirty="0"/>
              <a:t>Vordefinierte Verhaltensweisen: Blockieren, Überlappen, Ignorieren.</a:t>
            </a:r>
          </a:p>
        </p:txBody>
      </p:sp>
      <p:pic>
        <p:nvPicPr>
          <p:cNvPr id="449" name="Google Shape;449;p24"/>
          <p:cNvPicPr preferRelativeResize="0"/>
          <p:nvPr/>
        </p:nvPicPr>
        <p:blipFill>
          <a:blip r:embed="rId3"/>
          <a:srcRect l="20367" r="20367"/>
          <a:stretch/>
        </p:blipFill>
        <p:spPr>
          <a:xfrm>
            <a:off x="6096000" y="1"/>
            <a:ext cx="6102825" cy="6858000"/>
          </a:xfrm>
          <a:prstGeom prst="rect">
            <a:avLst/>
          </a:prstGeom>
          <a:noFill/>
          <a:ln>
            <a:noFill/>
          </a:ln>
        </p:spPr>
      </p:pic>
      <p:sp>
        <p:nvSpPr>
          <p:cNvPr id="2" name="Datumsplatzhalter 1">
            <a:extLst>
              <a:ext uri="{FF2B5EF4-FFF2-40B4-BE49-F238E27FC236}">
                <a16:creationId xmlns:a16="http://schemas.microsoft.com/office/drawing/2014/main" id="{FCE1981F-023B-5778-9422-A8A5A29D02B8}"/>
              </a:ext>
            </a:extLst>
          </p:cNvPr>
          <p:cNvSpPr>
            <a:spLocks noGrp="1"/>
          </p:cNvSpPr>
          <p:nvPr>
            <p:ph type="dt" idx="10"/>
          </p:nvPr>
        </p:nvSpPr>
        <p:spPr/>
        <p:txBody>
          <a:bodyPr/>
          <a:lstStyle/>
          <a:p>
            <a:fld id="{D7104D7B-80DD-4608-B9B8-2076979D8598}" type="datetime1">
              <a:rPr lang="de-DE" smtClean="0"/>
              <a:t>06.01.2025</a:t>
            </a:fld>
            <a:endParaRPr lang="de-DE"/>
          </a:p>
        </p:txBody>
      </p:sp>
      <p:sp>
        <p:nvSpPr>
          <p:cNvPr id="4" name="Foliennummernplatzhalter 3">
            <a:extLst>
              <a:ext uri="{FF2B5EF4-FFF2-40B4-BE49-F238E27FC236}">
                <a16:creationId xmlns:a16="http://schemas.microsoft.com/office/drawing/2014/main" id="{7EC9C72F-6C06-B5C7-6BD2-B9034B377E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44</a:t>
            </a:fld>
            <a:endParaRPr lang="de-DE"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4" name="Google Shape;454;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25"/>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25"/>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a:solidFill>
                  <a:schemeClr val="dk2"/>
                </a:solidFill>
              </a:rPr>
              <a:t>Kollisionen</a:t>
            </a:r>
            <a:endParaRPr/>
          </a:p>
        </p:txBody>
      </p:sp>
      <p:sp>
        <p:nvSpPr>
          <p:cNvPr id="457" name="Google Shape;457;p25"/>
          <p:cNvSpPr txBox="1">
            <a:spLocks noGrp="1"/>
          </p:cNvSpPr>
          <p:nvPr>
            <p:ph type="body" idx="1"/>
          </p:nvPr>
        </p:nvSpPr>
        <p:spPr>
          <a:xfrm>
            <a:off x="804672" y="2421682"/>
            <a:ext cx="4977578" cy="36392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1800"/>
              <a:buNone/>
            </a:pPr>
            <a:r>
              <a:rPr lang="de-DE" sz="1800" b="1" dirty="0">
                <a:solidFill>
                  <a:schemeClr val="dk2"/>
                </a:solidFill>
              </a:rPr>
              <a:t>Debugging Tools:</a:t>
            </a:r>
            <a:endParaRPr b="1"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Alt + C, um Kollisionsformen zu visualisieren.</a:t>
            </a:r>
            <a:endParaRPr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Zeige Kollision zur Fehlerbehebung im Spiel.</a:t>
            </a:r>
            <a:endParaRPr dirty="0"/>
          </a:p>
          <a:p>
            <a:pPr marL="0" lvl="0" indent="0" algn="l" rtl="0">
              <a:lnSpc>
                <a:spcPct val="90000"/>
              </a:lnSpc>
              <a:spcBef>
                <a:spcPts val="1000"/>
              </a:spcBef>
              <a:spcAft>
                <a:spcPts val="0"/>
              </a:spcAft>
              <a:buClr>
                <a:schemeClr val="dk2"/>
              </a:buClr>
              <a:buSzPts val="1800"/>
              <a:buNone/>
            </a:pPr>
            <a:r>
              <a:rPr lang="de-DE" sz="1800" b="1" dirty="0">
                <a:solidFill>
                  <a:schemeClr val="dk2"/>
                </a:solidFill>
              </a:rPr>
              <a:t>Best Practice:</a:t>
            </a:r>
          </a:p>
          <a:p>
            <a:pPr marL="0" lvl="0" indent="0" algn="l" rtl="0">
              <a:lnSpc>
                <a:spcPct val="90000"/>
              </a:lnSpc>
              <a:spcBef>
                <a:spcPts val="1000"/>
              </a:spcBef>
              <a:spcAft>
                <a:spcPts val="0"/>
              </a:spcAft>
              <a:buClr>
                <a:schemeClr val="dk2"/>
              </a:buClr>
              <a:buSzPts val="1800"/>
              <a:buNone/>
            </a:pPr>
            <a:r>
              <a:rPr lang="de-DE" sz="1800" dirty="0">
                <a:solidFill>
                  <a:schemeClr val="dk2"/>
                </a:solidFill>
              </a:rPr>
              <a:t>Nutze einfache Kollisionsformen, um die Leistung zu verbessern.</a:t>
            </a:r>
            <a:endParaRPr lang="en-US" dirty="0"/>
          </a:p>
        </p:txBody>
      </p:sp>
      <p:grpSp>
        <p:nvGrpSpPr>
          <p:cNvPr id="458" name="Google Shape;458;p25"/>
          <p:cNvGrpSpPr/>
          <p:nvPr/>
        </p:nvGrpSpPr>
        <p:grpSpPr>
          <a:xfrm>
            <a:off x="6369897" y="0"/>
            <a:ext cx="5822103" cy="6685267"/>
            <a:chOff x="6357228" y="0"/>
            <a:chExt cx="5822103" cy="6685267"/>
          </a:xfrm>
        </p:grpSpPr>
        <p:sp>
          <p:nvSpPr>
            <p:cNvPr id="459" name="Google Shape;459;p25"/>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0" name="Google Shape;460;p25"/>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463" name="Google Shape;463;p25" descr="Single gear"/>
          <p:cNvPicPr preferRelativeResize="0"/>
          <p:nvPr/>
        </p:nvPicPr>
        <p:blipFill rotWithShape="1">
          <a:blip r:embed="rId3">
            <a:alphaModFix/>
          </a:blip>
          <a:srcRect/>
          <a:stretch/>
        </p:blipFill>
        <p:spPr>
          <a:xfrm>
            <a:off x="8121726" y="1629089"/>
            <a:ext cx="3620021" cy="3620021"/>
          </a:xfrm>
          <a:prstGeom prst="rect">
            <a:avLst/>
          </a:prstGeom>
          <a:noFill/>
          <a:ln>
            <a:noFill/>
          </a:ln>
        </p:spPr>
      </p:pic>
      <p:sp>
        <p:nvSpPr>
          <p:cNvPr id="2" name="Datumsplatzhalter 1">
            <a:extLst>
              <a:ext uri="{FF2B5EF4-FFF2-40B4-BE49-F238E27FC236}">
                <a16:creationId xmlns:a16="http://schemas.microsoft.com/office/drawing/2014/main" id="{DC41E5F4-20FF-B8C9-93FA-7D5FA21FB2C8}"/>
              </a:ext>
            </a:extLst>
          </p:cNvPr>
          <p:cNvSpPr>
            <a:spLocks noGrp="1"/>
          </p:cNvSpPr>
          <p:nvPr>
            <p:ph type="dt" idx="10"/>
          </p:nvPr>
        </p:nvSpPr>
        <p:spPr/>
        <p:txBody>
          <a:bodyPr/>
          <a:lstStyle/>
          <a:p>
            <a:fld id="{740E0EE4-48EF-4FCA-9295-B51D9742D4AD}" type="datetime1">
              <a:rPr lang="de-DE" smtClean="0"/>
              <a:t>06.01.2025</a:t>
            </a:fld>
            <a:endParaRPr lang="de-DE"/>
          </a:p>
        </p:txBody>
      </p:sp>
      <p:sp>
        <p:nvSpPr>
          <p:cNvPr id="3" name="Fußzeilenplatzhalter 2">
            <a:extLst>
              <a:ext uri="{FF2B5EF4-FFF2-40B4-BE49-F238E27FC236}">
                <a16:creationId xmlns:a16="http://schemas.microsoft.com/office/drawing/2014/main" id="{7700FB0B-6DA4-B0BF-14F9-1F27833F5727}"/>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0B34A320-3079-006E-CD0A-9C6845CA3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45</a:t>
            </a:fld>
            <a:endParaRPr lang="de-DE"/>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F2B3F3A-ACB0-CF81-6C19-B0B96D4F71F5}"/>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spcBef>
                <a:spcPct val="0"/>
              </a:spcBef>
            </a:pPr>
            <a:r>
              <a:rPr lang="en-US" sz="6600" kern="1200" dirty="0">
                <a:solidFill>
                  <a:schemeClr val="tx1"/>
                </a:solidFill>
                <a:latin typeface="+mj-lt"/>
                <a:ea typeface="+mj-ea"/>
                <a:cs typeface="+mj-cs"/>
              </a:rPr>
              <a:t>Components</a:t>
            </a:r>
          </a:p>
        </p:txBody>
      </p:sp>
      <p:sp>
        <p:nvSpPr>
          <p:cNvPr id="3" name="Textplatzhalter 2">
            <a:extLst>
              <a:ext uri="{FF2B5EF4-FFF2-40B4-BE49-F238E27FC236}">
                <a16:creationId xmlns:a16="http://schemas.microsoft.com/office/drawing/2014/main" id="{59D33C83-A604-17D1-94B7-7C6B16B4FD99}"/>
              </a:ext>
            </a:extLst>
          </p:cNvPr>
          <p:cNvSpPr>
            <a:spLocks noGrp="1"/>
          </p:cNvSpPr>
          <p:nvPr>
            <p:ph type="body" idx="1"/>
          </p:nvPr>
        </p:nvSpPr>
        <p:spPr>
          <a:xfrm>
            <a:off x="640080" y="4631161"/>
            <a:ext cx="6692827" cy="1569486"/>
          </a:xfrm>
        </p:spPr>
        <p:txBody>
          <a:bodyPr vert="horz" lIns="91440" tIns="45720" rIns="91440" bIns="45720" rtlCol="0">
            <a:normAutofit lnSpcReduction="10000"/>
          </a:bodyPr>
          <a:lstStyle/>
          <a:p>
            <a:pPr marL="0" indent="0"/>
            <a:r>
              <a:rPr lang="de-DE" sz="1500" kern="1200" dirty="0">
                <a:solidFill>
                  <a:schemeClr val="tx1"/>
                </a:solidFill>
                <a:latin typeface="+mn-lt"/>
                <a:ea typeface="+mn-ea"/>
                <a:cs typeface="+mn-cs"/>
              </a:rPr>
              <a:t>Komponenten sind eine spezielle Art von Objekt, die an Actors als </a:t>
            </a:r>
            <a:r>
              <a:rPr lang="de-DE" sz="1500" b="1" kern="1200" dirty="0">
                <a:solidFill>
                  <a:schemeClr val="tx1"/>
                </a:solidFill>
                <a:latin typeface="+mn-lt"/>
                <a:ea typeface="+mn-ea"/>
                <a:cs typeface="+mn-cs"/>
              </a:rPr>
              <a:t>Unterobjekte</a:t>
            </a:r>
            <a:r>
              <a:rPr lang="de-DE" sz="1500" kern="1200" dirty="0">
                <a:solidFill>
                  <a:schemeClr val="tx1"/>
                </a:solidFill>
                <a:latin typeface="+mn-lt"/>
                <a:ea typeface="+mn-ea"/>
                <a:cs typeface="+mn-cs"/>
              </a:rPr>
              <a:t> angefügt werden können. Komponenten sind nützlich, um </a:t>
            </a:r>
            <a:r>
              <a:rPr lang="de-DE" sz="1500" b="1" kern="1200" dirty="0">
                <a:solidFill>
                  <a:schemeClr val="tx1"/>
                </a:solidFill>
                <a:latin typeface="+mn-lt"/>
                <a:ea typeface="+mn-ea"/>
                <a:cs typeface="+mn-cs"/>
              </a:rPr>
              <a:t>gemeinsame Verhaltensweisen</a:t>
            </a:r>
            <a:r>
              <a:rPr lang="de-DE" sz="1500" kern="1200" dirty="0">
                <a:solidFill>
                  <a:schemeClr val="tx1"/>
                </a:solidFill>
                <a:latin typeface="+mn-lt"/>
                <a:ea typeface="+mn-ea"/>
                <a:cs typeface="+mn-cs"/>
              </a:rPr>
              <a:t> zu teilen, wie die Fähigkeit, eine visuelle Darstellung anzuzeigen oder Geräusche abzuspielen. Sie können auch projektspezifische Konzepte darstellen, wie die Art und Weise, wie ein Fahrzeug Eingaben interpretiert und seine eigene Geschwindigkeit und Orientierung ändert.</a:t>
            </a:r>
            <a:endParaRPr lang="en-US" sz="1500" kern="1200" dirty="0">
              <a:solidFill>
                <a:schemeClr val="tx1"/>
              </a:solidFill>
              <a:latin typeface="+mn-lt"/>
              <a:ea typeface="+mn-ea"/>
              <a:cs typeface="+mn-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oftware, Multimedia-Software enthält.&#10;&#10;Automatisch generierte Beschreibung">
            <a:extLst>
              <a:ext uri="{FF2B5EF4-FFF2-40B4-BE49-F238E27FC236}">
                <a16:creationId xmlns:a16="http://schemas.microsoft.com/office/drawing/2014/main" id="{4C1DEA58-4280-772E-EB9C-35128E10FA99}"/>
              </a:ext>
            </a:extLst>
          </p:cNvPr>
          <p:cNvPicPr>
            <a:picLocks noChangeAspect="1"/>
          </p:cNvPicPr>
          <p:nvPr/>
        </p:nvPicPr>
        <p:blipFill>
          <a:blip r:embed="rId2"/>
          <a:stretch>
            <a:fillRect/>
          </a:stretch>
        </p:blipFill>
        <p:spPr>
          <a:xfrm>
            <a:off x="7821444" y="320040"/>
            <a:ext cx="4007568" cy="5981446"/>
          </a:xfrm>
          <a:prstGeom prst="rect">
            <a:avLst/>
          </a:prstGeom>
        </p:spPr>
      </p:pic>
      <p:sp>
        <p:nvSpPr>
          <p:cNvPr id="4" name="Datumsplatzhalter 3">
            <a:extLst>
              <a:ext uri="{FF2B5EF4-FFF2-40B4-BE49-F238E27FC236}">
                <a16:creationId xmlns:a16="http://schemas.microsoft.com/office/drawing/2014/main" id="{E6FACB6E-2D2E-48E3-DD1E-6730A3CD5AEB}"/>
              </a:ext>
            </a:extLst>
          </p:cNvPr>
          <p:cNvSpPr>
            <a:spLocks noGrp="1"/>
          </p:cNvSpPr>
          <p:nvPr>
            <p:ph type="dt" idx="10"/>
          </p:nvPr>
        </p:nvSpPr>
        <p:spPr/>
        <p:txBody>
          <a:bodyPr/>
          <a:lstStyle/>
          <a:p>
            <a:fld id="{1DA62CFE-31CE-45DD-91CF-C2AA9BE5EB79}" type="datetime1">
              <a:rPr lang="de-DE" smtClean="0"/>
              <a:t>06.01.2025</a:t>
            </a:fld>
            <a:endParaRPr lang="de-DE"/>
          </a:p>
        </p:txBody>
      </p:sp>
      <p:sp>
        <p:nvSpPr>
          <p:cNvPr id="6" name="Fußzeilenplatzhalter 5">
            <a:extLst>
              <a:ext uri="{FF2B5EF4-FFF2-40B4-BE49-F238E27FC236}">
                <a16:creationId xmlns:a16="http://schemas.microsoft.com/office/drawing/2014/main" id="{86A8351C-C38D-EBD6-028F-AEE37A3CF1B1}"/>
              </a:ext>
            </a:extLst>
          </p:cNvPr>
          <p:cNvSpPr>
            <a:spLocks noGrp="1"/>
          </p:cNvSpPr>
          <p:nvPr>
            <p:ph type="ftr" idx="11"/>
          </p:nvPr>
        </p:nvSpPr>
        <p:spPr/>
        <p:txBody>
          <a:bodyPr/>
          <a:lstStyle/>
          <a:p>
            <a:r>
              <a:rPr lang="de-DE"/>
              <a:t>Florian Reichle</a:t>
            </a:r>
          </a:p>
        </p:txBody>
      </p:sp>
      <p:sp>
        <p:nvSpPr>
          <p:cNvPr id="7" name="Foliennummernplatzhalter 6">
            <a:extLst>
              <a:ext uri="{FF2B5EF4-FFF2-40B4-BE49-F238E27FC236}">
                <a16:creationId xmlns:a16="http://schemas.microsoft.com/office/drawing/2014/main" id="{8A5B748B-E618-3138-44C8-0A48D6C98E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46</a:t>
            </a:fld>
            <a:endParaRPr lang="de-DE"/>
          </a:p>
        </p:txBody>
      </p:sp>
    </p:spTree>
    <p:extLst>
      <p:ext uri="{BB962C8B-B14F-4D97-AF65-F5344CB8AC3E}">
        <p14:creationId xmlns:p14="http://schemas.microsoft.com/office/powerpoint/2010/main" val="380004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26"/>
          <p:cNvSpPr txBox="1">
            <a:spLocks noGrp="1"/>
          </p:cNvSpPr>
          <p:nvPr>
            <p:ph type="title"/>
          </p:nvPr>
        </p:nvSpPr>
        <p:spPr>
          <a:xfrm>
            <a:off x="8079978" y="741391"/>
            <a:ext cx="3369234" cy="161620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Play"/>
              <a:buNone/>
            </a:pPr>
            <a:r>
              <a:rPr lang="de-DE" sz="3200"/>
              <a:t>Beispiel Teleporter</a:t>
            </a:r>
            <a:endParaRPr/>
          </a:p>
        </p:txBody>
      </p:sp>
      <p:pic>
        <p:nvPicPr>
          <p:cNvPr id="469" name="Google Shape;469;p26"/>
          <p:cNvPicPr preferRelativeResize="0"/>
          <p:nvPr/>
        </p:nvPicPr>
        <p:blipFill>
          <a:blip r:embed="rId3"/>
          <a:srcRect l="9590" r="9590"/>
          <a:stretch/>
        </p:blipFill>
        <p:spPr>
          <a:xfrm>
            <a:off x="20" y="10"/>
            <a:ext cx="7390243" cy="6857990"/>
          </a:xfrm>
          <a:prstGeom prst="rect">
            <a:avLst/>
          </a:prstGeom>
          <a:noFill/>
          <a:ln>
            <a:noFill/>
          </a:ln>
        </p:spPr>
      </p:pic>
      <p:sp>
        <p:nvSpPr>
          <p:cNvPr id="470" name="Google Shape;470;p26"/>
          <p:cNvSpPr/>
          <p:nvPr/>
        </p:nvSpPr>
        <p:spPr>
          <a:xfrm rot="5400000">
            <a:off x="2879677" y="2347416"/>
            <a:ext cx="1630908" cy="7390262"/>
          </a:xfrm>
          <a:prstGeom prst="rect">
            <a:avLst/>
          </a:prstGeom>
          <a:gradFill>
            <a:gsLst>
              <a:gs pos="0">
                <a:schemeClr val="accent5"/>
              </a:gs>
              <a:gs pos="47000">
                <a:srgbClr val="E97132">
                  <a:alpha val="0"/>
                </a:srgbClr>
              </a:gs>
              <a:gs pos="100000">
                <a:srgbClr val="E97132">
                  <a:alpha val="0"/>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26"/>
          <p:cNvSpPr/>
          <p:nvPr/>
        </p:nvSpPr>
        <p:spPr>
          <a:xfrm rot="-5400000">
            <a:off x="-1919061" y="1919060"/>
            <a:ext cx="6854280" cy="3016159"/>
          </a:xfrm>
          <a:prstGeom prst="rect">
            <a:avLst/>
          </a:prstGeom>
          <a:gradFill>
            <a:gsLst>
              <a:gs pos="0">
                <a:schemeClr val="accent5"/>
              </a:gs>
              <a:gs pos="47000">
                <a:srgbClr val="E97132">
                  <a:alpha val="0"/>
                </a:srgbClr>
              </a:gs>
              <a:gs pos="100000">
                <a:srgbClr val="E97132">
                  <a:alpha val="0"/>
                </a:srgbClr>
              </a:gs>
            </a:gsLst>
            <a:lin ang="420000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2" name="Google Shape;472;p26"/>
          <p:cNvSpPr/>
          <p:nvPr/>
        </p:nvSpPr>
        <p:spPr>
          <a:xfrm rot="10800000">
            <a:off x="4461657" y="4425055"/>
            <a:ext cx="2928605" cy="2432945"/>
          </a:xfrm>
          <a:prstGeom prst="rect">
            <a:avLst/>
          </a:prstGeom>
          <a:gradFill>
            <a:gsLst>
              <a:gs pos="0">
                <a:schemeClr val="accent2"/>
              </a:gs>
              <a:gs pos="51000">
                <a:srgbClr val="D86CCC">
                  <a:alpha val="0"/>
                </a:srgbClr>
              </a:gs>
              <a:gs pos="100000">
                <a:srgbClr val="D86CCC">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26"/>
          <p:cNvSpPr txBox="1">
            <a:spLocks noGrp="1"/>
          </p:cNvSpPr>
          <p:nvPr>
            <p:ph type="body" idx="1"/>
          </p:nvPr>
        </p:nvSpPr>
        <p:spPr>
          <a:xfrm>
            <a:off x="8079978" y="2533476"/>
            <a:ext cx="3369234" cy="34478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de-DE" sz="2000" dirty="0"/>
              <a:t>Erstelle einen simplen </a:t>
            </a:r>
            <a:r>
              <a:rPr lang="de-DE" sz="2000" dirty="0" err="1"/>
              <a:t>Teleporter</a:t>
            </a:r>
            <a:r>
              <a:rPr lang="de-DE" sz="2000" dirty="0"/>
              <a:t>, der die Spielfigur bei Berührung automatisch zu einem Zielort teleportiert.</a:t>
            </a:r>
          </a:p>
          <a:p>
            <a:pPr marL="0" lvl="0" indent="0" algn="l" rtl="0">
              <a:lnSpc>
                <a:spcPct val="90000"/>
              </a:lnSpc>
              <a:spcBef>
                <a:spcPts val="0"/>
              </a:spcBef>
              <a:spcAft>
                <a:spcPts val="0"/>
              </a:spcAft>
              <a:buClr>
                <a:schemeClr val="dk1"/>
              </a:buClr>
              <a:buSzPts val="2000"/>
              <a:buNone/>
            </a:pPr>
            <a:endParaRPr lang="de-DE" sz="2000" dirty="0"/>
          </a:p>
          <a:p>
            <a:pPr marL="0" lvl="0" indent="0" algn="l" rtl="0">
              <a:lnSpc>
                <a:spcPct val="90000"/>
              </a:lnSpc>
              <a:spcBef>
                <a:spcPts val="0"/>
              </a:spcBef>
              <a:spcAft>
                <a:spcPts val="0"/>
              </a:spcAft>
              <a:buClr>
                <a:schemeClr val="dk1"/>
              </a:buClr>
              <a:buSzPts val="2000"/>
              <a:buNone/>
            </a:pPr>
            <a:r>
              <a:rPr lang="de-DE" sz="2000" dirty="0"/>
              <a:t>Dazu Bleuprint </a:t>
            </a:r>
            <a:r>
              <a:rPr lang="de-DE" sz="2000" dirty="0" err="1"/>
              <a:t>class</a:t>
            </a:r>
            <a:r>
              <a:rPr lang="de-DE" sz="2000" dirty="0"/>
              <a:t> erstellen (</a:t>
            </a:r>
            <a:r>
              <a:rPr lang="de-DE" sz="2000" dirty="0" err="1"/>
              <a:t>StaticMeshActor</a:t>
            </a:r>
            <a:r>
              <a:rPr lang="de-DE" sz="2000" dirty="0"/>
              <a:t>)</a:t>
            </a:r>
            <a:endParaRPr dirty="0"/>
          </a:p>
        </p:txBody>
      </p:sp>
      <p:sp>
        <p:nvSpPr>
          <p:cNvPr id="2" name="Datumsplatzhalter 1">
            <a:extLst>
              <a:ext uri="{FF2B5EF4-FFF2-40B4-BE49-F238E27FC236}">
                <a16:creationId xmlns:a16="http://schemas.microsoft.com/office/drawing/2014/main" id="{2068F754-6381-4360-DC47-FE465A7EFB35}"/>
              </a:ext>
            </a:extLst>
          </p:cNvPr>
          <p:cNvSpPr>
            <a:spLocks noGrp="1"/>
          </p:cNvSpPr>
          <p:nvPr>
            <p:ph type="dt" idx="10"/>
          </p:nvPr>
        </p:nvSpPr>
        <p:spPr/>
        <p:txBody>
          <a:bodyPr/>
          <a:lstStyle/>
          <a:p>
            <a:fld id="{F9082B60-644B-4872-A3CA-A76255123FC6}"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E205FF49-9BF2-9A02-2DE8-8A1623E2FC24}"/>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4D45348A-D113-307B-D069-385424B8A3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47</a:t>
            </a:fld>
            <a:endParaRPr lang="de-D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p27"/>
          <p:cNvSpPr txBox="1">
            <a:spLocks noGrp="1"/>
          </p:cNvSpPr>
          <p:nvPr>
            <p:ph type="title"/>
          </p:nvPr>
        </p:nvSpPr>
        <p:spPr>
          <a:xfrm>
            <a:off x="6417733" y="490537"/>
            <a:ext cx="5291663" cy="16287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dirty="0"/>
              <a:t>Hinweise: Beispiel </a:t>
            </a:r>
            <a:r>
              <a:rPr lang="de-DE" sz="4000" dirty="0" err="1"/>
              <a:t>Teleporter</a:t>
            </a:r>
            <a:endParaRPr dirty="0"/>
          </a:p>
        </p:txBody>
      </p:sp>
      <p:pic>
        <p:nvPicPr>
          <p:cNvPr id="479" name="Google Shape;479;p27"/>
          <p:cNvPicPr preferRelativeResize="0"/>
          <p:nvPr/>
        </p:nvPicPr>
        <p:blipFill>
          <a:blip r:embed="rId3"/>
          <a:srcRect l="16659" r="16659"/>
          <a:stretch/>
        </p:blipFill>
        <p:spPr>
          <a:xfrm>
            <a:off x="2" y="1587"/>
            <a:ext cx="6095999" cy="6856413"/>
          </a:xfrm>
          <a:custGeom>
            <a:avLst/>
            <a:gdLst/>
            <a:ahLst/>
            <a:cxnLst/>
            <a:rect l="l" t="t" r="r" b="b"/>
            <a:pathLst>
              <a:path w="6649908" h="6856413" extrusionOk="0">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grpSp>
        <p:nvGrpSpPr>
          <p:cNvPr id="480" name="Google Shape;480;p27"/>
          <p:cNvGrpSpPr/>
          <p:nvPr/>
        </p:nvGrpSpPr>
        <p:grpSpPr>
          <a:xfrm>
            <a:off x="6417732" y="2385310"/>
            <a:ext cx="5291663" cy="4676971"/>
            <a:chOff x="0" y="792104"/>
            <a:chExt cx="5291663" cy="3054238"/>
          </a:xfrm>
        </p:grpSpPr>
        <p:sp>
          <p:nvSpPr>
            <p:cNvPr id="481" name="Google Shape;481;p27"/>
            <p:cNvSpPr/>
            <p:nvPr/>
          </p:nvSpPr>
          <p:spPr>
            <a:xfrm>
              <a:off x="0" y="1146344"/>
              <a:ext cx="5291663" cy="1814400"/>
            </a:xfrm>
            <a:prstGeom prst="rect">
              <a:avLst/>
            </a:prstGeom>
            <a:solidFill>
              <a:schemeClr val="lt1">
                <a:alpha val="89803"/>
              </a:schemeClr>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txBox="1"/>
            <p:nvPr/>
          </p:nvSpPr>
          <p:spPr>
            <a:xfrm>
              <a:off x="0" y="1146342"/>
              <a:ext cx="5291663" cy="2700000"/>
            </a:xfrm>
            <a:prstGeom prst="rect">
              <a:avLst/>
            </a:prstGeom>
            <a:noFill/>
            <a:ln>
              <a:noFill/>
            </a:ln>
          </p:spPr>
          <p:txBody>
            <a:bodyPr spcFirstLastPara="1" wrap="square" lIns="410675" tIns="499850" rIns="410675" bIns="170675" anchor="t"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Kollision (</a:t>
              </a:r>
              <a:r>
                <a:rPr lang="de-DE" sz="2400" b="0" i="0" u="none" strike="noStrike" cap="none" dirty="0" err="1">
                  <a:solidFill>
                    <a:schemeClr val="dk1"/>
                  </a:solidFill>
                  <a:latin typeface="Arial"/>
                  <a:ea typeface="Arial"/>
                  <a:cs typeface="Arial"/>
                  <a:sym typeface="Arial"/>
                </a:rPr>
                <a:t>Overlap</a:t>
              </a:r>
              <a:r>
                <a:rPr lang="de-DE" sz="2400" b="0" i="0" u="none" strike="noStrike" cap="none" dirty="0">
                  <a:solidFill>
                    <a:schemeClr val="dk1"/>
                  </a:solidFill>
                  <a:latin typeface="Arial"/>
                  <a:ea typeface="Arial"/>
                  <a:cs typeface="Arial"/>
                  <a:sym typeface="Arial"/>
                </a:rPr>
                <a:t> Event)</a:t>
              </a:r>
              <a:endParaRPr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Get</a:t>
              </a:r>
              <a:r>
                <a:rPr lang="de-DE" sz="2400" b="0" i="0" u="none" strike="noStrike" cap="none" dirty="0">
                  <a:solidFill>
                    <a:schemeClr val="dk1"/>
                  </a:solidFill>
                  <a:latin typeface="Arial"/>
                  <a:ea typeface="Arial"/>
                  <a:cs typeface="Arial"/>
                  <a:sym typeface="Arial"/>
                </a:rPr>
                <a:t> Actor Location</a:t>
              </a:r>
            </a:p>
            <a:p>
              <a:pPr marL="228600" marR="0" lvl="1" indent="-228600" algn="l" rtl="0">
                <a:lnSpc>
                  <a:spcPct val="90000"/>
                </a:lnSpc>
                <a:spcBef>
                  <a:spcPts val="360"/>
                </a:spcBef>
                <a:spcAft>
                  <a:spcPts val="0"/>
                </a:spcAft>
                <a:buClr>
                  <a:schemeClr val="dk1"/>
                </a:buClr>
                <a:buSzPts val="2400"/>
                <a:buFont typeface="Arial"/>
                <a:buChar char="•"/>
              </a:pPr>
              <a:r>
                <a:rPr lang="de-DE" sz="2400" dirty="0">
                  <a:solidFill>
                    <a:schemeClr val="dk1"/>
                  </a:solidFill>
                </a:rPr>
                <a:t>Break Vector</a:t>
              </a:r>
            </a:p>
            <a:p>
              <a:pPr marL="228600" lvl="1" indent="-228600">
                <a:lnSpc>
                  <a:spcPct val="90000"/>
                </a:lnSpc>
                <a:spcBef>
                  <a:spcPts val="360"/>
                </a:spcBef>
                <a:buClr>
                  <a:schemeClr val="dk1"/>
                </a:buClr>
                <a:buSzPts val="2400"/>
                <a:buFont typeface="Arial"/>
                <a:buChar char="•"/>
              </a:pPr>
              <a:r>
                <a:rPr lang="de-DE" sz="2400" dirty="0">
                  <a:solidFill>
                    <a:schemeClr val="dk1"/>
                  </a:solidFill>
                </a:rPr>
                <a:t>Aktuelle Location + X</a:t>
              </a:r>
              <a:endParaRPr lang="de-DE"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Make</a:t>
              </a:r>
              <a:r>
                <a:rPr lang="de-DE" sz="2400" b="0" i="0" u="none" strike="noStrike" cap="none" dirty="0">
                  <a:solidFill>
                    <a:schemeClr val="dk1"/>
                  </a:solidFill>
                  <a:latin typeface="Arial"/>
                  <a:ea typeface="Arial"/>
                  <a:cs typeface="Arial"/>
                  <a:sym typeface="Arial"/>
                </a:rPr>
                <a:t> </a:t>
              </a:r>
              <a:r>
                <a:rPr lang="de-DE" sz="2400" dirty="0">
                  <a:solidFill>
                    <a:schemeClr val="dk1"/>
                  </a:solidFill>
                </a:rPr>
                <a:t>V</a:t>
              </a:r>
              <a:r>
                <a:rPr lang="de-DE" sz="2400" b="0" i="0" u="none" strike="noStrike" cap="none" dirty="0">
                  <a:solidFill>
                    <a:schemeClr val="dk1"/>
                  </a:solidFill>
                  <a:latin typeface="Arial"/>
                  <a:ea typeface="Arial"/>
                  <a:cs typeface="Arial"/>
                  <a:sym typeface="Arial"/>
                </a:rPr>
                <a:t>ector</a:t>
              </a:r>
              <a:r>
                <a:rPr lang="de-DE" sz="2400" dirty="0">
                  <a:solidFill>
                    <a:schemeClr val="dk1"/>
                  </a:solidFill>
                </a:rPr>
                <a:t> </a:t>
              </a: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Set </a:t>
              </a:r>
              <a:r>
                <a:rPr lang="de-DE" sz="2400" dirty="0">
                  <a:solidFill>
                    <a:schemeClr val="dk1"/>
                  </a:solidFill>
                </a:rPr>
                <a:t>A</a:t>
              </a:r>
              <a:r>
                <a:rPr lang="de-DE" sz="2400" b="0" i="0" u="none" strike="noStrike" cap="none" dirty="0">
                  <a:solidFill>
                    <a:schemeClr val="dk1"/>
                  </a:solidFill>
                  <a:latin typeface="Arial"/>
                  <a:ea typeface="Arial"/>
                  <a:cs typeface="Arial"/>
                  <a:sym typeface="Arial"/>
                </a:rPr>
                <a:t>ctor </a:t>
              </a:r>
              <a:r>
                <a:rPr lang="de-DE" sz="2400" b="0" i="0" u="none" strike="noStrike" cap="none" dirty="0" err="1">
                  <a:solidFill>
                    <a:schemeClr val="dk1"/>
                  </a:solidFill>
                  <a:latin typeface="Arial"/>
                  <a:ea typeface="Arial"/>
                  <a:cs typeface="Arial"/>
                  <a:sym typeface="Arial"/>
                </a:rPr>
                <a:t>location</a:t>
              </a:r>
              <a:endParaRPr lang="de-DE" sz="2400" b="0" i="0" u="none" strike="noStrike" cap="none" dirty="0">
                <a:solidFill>
                  <a:schemeClr val="dk1"/>
                </a:solidFill>
                <a:latin typeface="Arial"/>
                <a:ea typeface="Arial"/>
                <a:cs typeface="Arial"/>
                <a:sym typeface="Arial"/>
              </a:endParaRPr>
            </a:p>
          </p:txBody>
        </p:sp>
        <p:sp>
          <p:nvSpPr>
            <p:cNvPr id="483" name="Google Shape;483;p27"/>
            <p:cNvSpPr/>
            <p:nvPr/>
          </p:nvSpPr>
          <p:spPr>
            <a:xfrm>
              <a:off x="264583" y="792104"/>
              <a:ext cx="3704164" cy="708480"/>
            </a:xfrm>
            <a:prstGeom prst="roundRect">
              <a:avLst>
                <a:gd name="adj" fmla="val 16667"/>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txBox="1"/>
            <p:nvPr/>
          </p:nvSpPr>
          <p:spPr>
            <a:xfrm>
              <a:off x="299168" y="826689"/>
              <a:ext cx="3634994" cy="639310"/>
            </a:xfrm>
            <a:prstGeom prst="rect">
              <a:avLst/>
            </a:prstGeom>
            <a:noFill/>
            <a:ln>
              <a:noFill/>
            </a:ln>
          </p:spPr>
          <p:txBody>
            <a:bodyPr spcFirstLastPara="1" wrap="square" lIns="140000" tIns="0" rIns="14000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de-DE" sz="2400">
                  <a:solidFill>
                    <a:schemeClr val="lt1"/>
                  </a:solidFill>
                  <a:latin typeface="Arial"/>
                  <a:ea typeface="Arial"/>
                  <a:cs typeface="Arial"/>
                  <a:sym typeface="Arial"/>
                </a:rPr>
                <a:t>Relevante Komponenten:</a:t>
              </a:r>
              <a:endParaRPr sz="2400">
                <a:solidFill>
                  <a:schemeClr val="lt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F686CCAD-9819-5AA4-832A-45F5CD628A11}"/>
              </a:ext>
            </a:extLst>
          </p:cNvPr>
          <p:cNvSpPr>
            <a:spLocks noGrp="1"/>
          </p:cNvSpPr>
          <p:nvPr>
            <p:ph type="dt" idx="10"/>
          </p:nvPr>
        </p:nvSpPr>
        <p:spPr/>
        <p:txBody>
          <a:bodyPr/>
          <a:lstStyle/>
          <a:p>
            <a:fld id="{E5000022-9CCF-4B05-A3A5-53D6B1247DB8}" type="datetime1">
              <a:rPr lang="de-DE" smtClean="0">
                <a:solidFill>
                  <a:schemeClr val="bg1"/>
                </a:solidFill>
              </a:rPr>
              <a:t>06.01.2025</a:t>
            </a:fld>
            <a:endParaRPr lang="de-DE" dirty="0">
              <a:solidFill>
                <a:schemeClr val="bg1"/>
              </a:solidFill>
            </a:endParaRPr>
          </a:p>
        </p:txBody>
      </p:sp>
      <p:sp>
        <p:nvSpPr>
          <p:cNvPr id="4" name="Foliennummernplatzhalter 3">
            <a:extLst>
              <a:ext uri="{FF2B5EF4-FFF2-40B4-BE49-F238E27FC236}">
                <a16:creationId xmlns:a16="http://schemas.microsoft.com/office/drawing/2014/main" id="{D47ACCF4-A24E-BCA1-AE36-A672AE5DF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48</a:t>
            </a:fld>
            <a:endParaRPr lang="de-DE"/>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28"/>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28"/>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a:solidFill>
                  <a:schemeClr val="dk2"/>
                </a:solidFill>
              </a:rPr>
              <a:t>Beispiel: Teleporter Lösung</a:t>
            </a:r>
            <a:endParaRPr/>
          </a:p>
        </p:txBody>
      </p:sp>
      <p:pic>
        <p:nvPicPr>
          <p:cNvPr id="491" name="Google Shape;491;p28"/>
          <p:cNvPicPr preferRelativeResize="0">
            <a:picLocks noGrp="1"/>
          </p:cNvPicPr>
          <p:nvPr>
            <p:ph type="body" idx="1"/>
          </p:nvPr>
        </p:nvPicPr>
        <p:blipFill rotWithShape="1">
          <a:blip r:embed="rId3">
            <a:alphaModFix/>
          </a:blip>
          <a:srcRect b="21679"/>
          <a:stretch/>
        </p:blipFill>
        <p:spPr>
          <a:xfrm>
            <a:off x="-1" y="10"/>
            <a:ext cx="12192001" cy="4201449"/>
          </a:xfrm>
          <a:prstGeom prst="rect">
            <a:avLst/>
          </a:prstGeom>
          <a:noFill/>
          <a:ln>
            <a:noFill/>
          </a:ln>
        </p:spPr>
      </p:pic>
      <p:grpSp>
        <p:nvGrpSpPr>
          <p:cNvPr id="492" name="Google Shape;492;p28"/>
          <p:cNvGrpSpPr/>
          <p:nvPr/>
        </p:nvGrpSpPr>
        <p:grpSpPr>
          <a:xfrm>
            <a:off x="-1" y="2941813"/>
            <a:ext cx="12188952" cy="1828800"/>
            <a:chOff x="-305" y="3144820"/>
            <a:chExt cx="9182100" cy="1551136"/>
          </a:xfrm>
        </p:grpSpPr>
        <p:sp>
          <p:nvSpPr>
            <p:cNvPr id="493" name="Google Shape;493;p28"/>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28"/>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p28"/>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28"/>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FC71A743-B089-254A-FFBE-7ED34476F5A5}"/>
              </a:ext>
            </a:extLst>
          </p:cNvPr>
          <p:cNvSpPr>
            <a:spLocks noGrp="1"/>
          </p:cNvSpPr>
          <p:nvPr>
            <p:ph type="dt" idx="10"/>
          </p:nvPr>
        </p:nvSpPr>
        <p:spPr/>
        <p:txBody>
          <a:bodyPr/>
          <a:lstStyle/>
          <a:p>
            <a:fld id="{C14A5489-564E-42BB-BC94-09C9A8488539}" type="datetime1">
              <a:rPr lang="de-DE" smtClean="0"/>
              <a:t>06.01.2025</a:t>
            </a:fld>
            <a:endParaRPr lang="de-DE"/>
          </a:p>
        </p:txBody>
      </p:sp>
      <p:sp>
        <p:nvSpPr>
          <p:cNvPr id="3" name="Fußzeilenplatzhalter 2">
            <a:extLst>
              <a:ext uri="{FF2B5EF4-FFF2-40B4-BE49-F238E27FC236}">
                <a16:creationId xmlns:a16="http://schemas.microsoft.com/office/drawing/2014/main" id="{E81D2B1F-3C3F-0549-0DB2-91ADA403441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0653D12E-388E-B885-27F9-EB9C6BA3C3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49</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6" name="Google Shape;116;p2"/>
          <p:cNvSpPr/>
          <p:nvPr/>
        </p:nvSpPr>
        <p:spPr>
          <a:xfrm>
            <a:off x="305" y="9728"/>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7" name="Google Shape;117;p2"/>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dirty="0">
                <a:solidFill>
                  <a:schemeClr val="dk2"/>
                </a:solidFill>
              </a:rPr>
              <a:t>Inhalt</a:t>
            </a:r>
            <a:endParaRPr dirty="0"/>
          </a:p>
        </p:txBody>
      </p:sp>
      <p:grpSp>
        <p:nvGrpSpPr>
          <p:cNvPr id="119" name="Google Shape;119;p2"/>
          <p:cNvGrpSpPr/>
          <p:nvPr/>
        </p:nvGrpSpPr>
        <p:grpSpPr>
          <a:xfrm>
            <a:off x="6369897" y="0"/>
            <a:ext cx="5822103" cy="6685267"/>
            <a:chOff x="6357228" y="0"/>
            <a:chExt cx="5822103" cy="6685267"/>
          </a:xfrm>
        </p:grpSpPr>
        <p:sp>
          <p:nvSpPr>
            <p:cNvPr id="120" name="Google Shape;120;p2"/>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2"/>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124" name="Google Shape;124;p2" descr="Zahnräder"/>
          <p:cNvPicPr preferRelativeResize="0"/>
          <p:nvPr/>
        </p:nvPicPr>
        <p:blipFill rotWithShape="1">
          <a:blip r:embed="rId3">
            <a:alphaModFix/>
          </a:blip>
          <a:srcRect/>
          <a:stretch/>
        </p:blipFill>
        <p:spPr>
          <a:xfrm>
            <a:off x="8121726" y="1629089"/>
            <a:ext cx="3620021" cy="3620021"/>
          </a:xfrm>
          <a:prstGeom prst="rect">
            <a:avLst/>
          </a:prstGeom>
          <a:noFill/>
          <a:ln>
            <a:noFill/>
          </a:ln>
        </p:spPr>
      </p:pic>
      <p:graphicFrame>
        <p:nvGraphicFramePr>
          <p:cNvPr id="126" name="Google Shape;118;p2">
            <a:extLst>
              <a:ext uri="{FF2B5EF4-FFF2-40B4-BE49-F238E27FC236}">
                <a16:creationId xmlns:a16="http://schemas.microsoft.com/office/drawing/2014/main" id="{3585E354-E7EC-2AB5-B704-0C285A9932D2}"/>
              </a:ext>
            </a:extLst>
          </p:cNvPr>
          <p:cNvGraphicFramePr/>
          <p:nvPr>
            <p:extLst>
              <p:ext uri="{D42A27DB-BD31-4B8C-83A1-F6EECF244321}">
                <p14:modId xmlns:p14="http://schemas.microsoft.com/office/powerpoint/2010/main" val="1049082370"/>
              </p:ext>
            </p:extLst>
          </p:nvPr>
        </p:nvGraphicFramePr>
        <p:xfrm>
          <a:off x="804672" y="2421682"/>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D46588D2-4952-7035-39EE-DA1BB6D4DA00}"/>
              </a:ext>
            </a:extLst>
          </p:cNvPr>
          <p:cNvSpPr>
            <a:spLocks noGrp="1"/>
          </p:cNvSpPr>
          <p:nvPr>
            <p:ph type="dt" idx="10"/>
          </p:nvPr>
        </p:nvSpPr>
        <p:spPr/>
        <p:txBody>
          <a:bodyPr/>
          <a:lstStyle/>
          <a:p>
            <a:fld id="{AF6FB24F-4B3A-429A-94CD-5EF31504E1E8}" type="datetime1">
              <a:rPr lang="de-DE" smtClean="0"/>
              <a:t>06.01.2025</a:t>
            </a:fld>
            <a:endParaRPr lang="de-DE"/>
          </a:p>
        </p:txBody>
      </p:sp>
      <p:sp>
        <p:nvSpPr>
          <p:cNvPr id="3" name="Fußzeilenplatzhalter 2">
            <a:extLst>
              <a:ext uri="{FF2B5EF4-FFF2-40B4-BE49-F238E27FC236}">
                <a16:creationId xmlns:a16="http://schemas.microsoft.com/office/drawing/2014/main" id="{84CAD655-7729-9C96-0387-51B22637D35F}"/>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3938ADF0-9DA9-184F-9B92-E5CA4FFAB3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a:t>
            </a:fld>
            <a:endParaRPr lang="de-DE"/>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29"/>
          <p:cNvSpPr/>
          <p:nvPr/>
        </p:nvSpPr>
        <p:spPr>
          <a:xfrm>
            <a:off x="0" y="-9728"/>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02" name="Google Shape;502;p29"/>
          <p:cNvGrpSpPr/>
          <p:nvPr/>
        </p:nvGrpSpPr>
        <p:grpSpPr>
          <a:xfrm>
            <a:off x="4" y="1216597"/>
            <a:ext cx="731521" cy="673460"/>
            <a:chOff x="3940602" y="308034"/>
            <a:chExt cx="2116791" cy="3428999"/>
          </a:xfrm>
        </p:grpSpPr>
        <p:sp>
          <p:nvSpPr>
            <p:cNvPr id="503" name="Google Shape;503;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06" name="Google Shape;506;p29"/>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29"/>
          <p:cNvSpPr txBox="1">
            <a:spLocks noGrp="1"/>
          </p:cNvSpPr>
          <p:nvPr>
            <p:ph type="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Aufgabe: Teleporter zu Random Zielzone</a:t>
            </a:r>
            <a:endParaRPr/>
          </a:p>
        </p:txBody>
      </p:sp>
      <p:sp>
        <p:nvSpPr>
          <p:cNvPr id="508" name="Google Shape;508;p29"/>
          <p:cNvSpPr txBox="1">
            <a:spLocks noGrp="1"/>
          </p:cNvSpPr>
          <p:nvPr>
            <p:ph type="body" idx="1"/>
          </p:nvPr>
        </p:nvSpPr>
        <p:spPr>
          <a:xfrm>
            <a:off x="1045028" y="3017522"/>
            <a:ext cx="9941319" cy="31246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de-DE" sz="2400" dirty="0"/>
              <a:t>Erstelle einen simplen </a:t>
            </a:r>
            <a:r>
              <a:rPr lang="de-DE" sz="2400" dirty="0" err="1"/>
              <a:t>Teleporter</a:t>
            </a:r>
            <a:r>
              <a:rPr lang="de-DE" sz="2400" dirty="0"/>
              <a:t>, der die Spielfigur bei Berührung automatisch zu einem zufälligen Zielort teleportiert.</a:t>
            </a:r>
            <a:endParaRPr sz="2400" dirty="0"/>
          </a:p>
          <a:p>
            <a:pPr marL="0" lvl="0" indent="0" algn="l" rtl="0">
              <a:lnSpc>
                <a:spcPct val="90000"/>
              </a:lnSpc>
              <a:spcBef>
                <a:spcPts val="0"/>
              </a:spcBef>
              <a:spcAft>
                <a:spcPts val="0"/>
              </a:spcAft>
              <a:buClr>
                <a:schemeClr val="dk1"/>
              </a:buClr>
              <a:buSzPts val="2400"/>
              <a:buNone/>
            </a:pPr>
            <a:endParaRPr sz="2400" dirty="0"/>
          </a:p>
          <a:p>
            <a:pPr marL="0" lvl="0" indent="0" algn="l" rtl="0">
              <a:lnSpc>
                <a:spcPct val="90000"/>
              </a:lnSpc>
              <a:spcBef>
                <a:spcPts val="0"/>
              </a:spcBef>
              <a:spcAft>
                <a:spcPts val="0"/>
              </a:spcAft>
              <a:buClr>
                <a:schemeClr val="dk1"/>
              </a:buClr>
              <a:buSzPts val="2400"/>
              <a:buNone/>
            </a:pPr>
            <a:r>
              <a:rPr lang="de-DE" sz="2400" dirty="0"/>
              <a:t>Material Dazu in: </a:t>
            </a:r>
            <a:endParaRPr sz="2400" dirty="0"/>
          </a:p>
          <a:p>
            <a:pPr marL="0" lvl="0" indent="0" algn="l" rtl="0">
              <a:spcBef>
                <a:spcPts val="0"/>
              </a:spcBef>
              <a:spcAft>
                <a:spcPts val="0"/>
              </a:spcAft>
              <a:buClr>
                <a:schemeClr val="dk1"/>
              </a:buClr>
              <a:buSzPts val="1100"/>
              <a:buNone/>
            </a:pPr>
            <a:r>
              <a:rPr lang="de-DE" sz="2400" dirty="0"/>
              <a:t>/Game/</a:t>
            </a:r>
            <a:r>
              <a:rPr lang="de-DE" sz="2400" dirty="0" err="1"/>
              <a:t>SocialSkills_Beispiele</a:t>
            </a:r>
            <a:r>
              <a:rPr lang="de-DE" sz="2400" dirty="0"/>
              <a:t>/</a:t>
            </a:r>
            <a:r>
              <a:rPr lang="de-DE" sz="2400" dirty="0" err="1"/>
              <a:t>TeleporterExample</a:t>
            </a:r>
            <a:r>
              <a:rPr lang="de-DE" sz="2400" dirty="0"/>
              <a:t>/</a:t>
            </a:r>
            <a:r>
              <a:rPr lang="de-DE" sz="2400" dirty="0" err="1"/>
              <a:t>Aufgabe_RandomZiel</a:t>
            </a:r>
            <a:endParaRPr lang="de-DE" sz="2400" dirty="0"/>
          </a:p>
          <a:p>
            <a:pPr marL="0" lvl="0" indent="0" algn="l" rtl="0">
              <a:spcBef>
                <a:spcPts val="0"/>
              </a:spcBef>
              <a:spcAft>
                <a:spcPts val="0"/>
              </a:spcAft>
              <a:buClr>
                <a:schemeClr val="dk1"/>
              </a:buClr>
              <a:buSzPts val="1100"/>
              <a:buNone/>
            </a:pPr>
            <a:endParaRPr lang="de-DE" sz="2400" dirty="0"/>
          </a:p>
          <a:p>
            <a:pPr marL="0" lvl="0" indent="0" algn="l" rtl="0">
              <a:spcBef>
                <a:spcPts val="0"/>
              </a:spcBef>
              <a:spcAft>
                <a:spcPts val="0"/>
              </a:spcAft>
              <a:buClr>
                <a:schemeClr val="dk1"/>
              </a:buClr>
              <a:buSzPts val="1100"/>
              <a:buNone/>
            </a:pPr>
            <a:r>
              <a:rPr lang="de-DE" sz="2400" dirty="0"/>
              <a:t>Arbeiten in: </a:t>
            </a:r>
          </a:p>
          <a:p>
            <a:pPr marL="0" lvl="0" indent="0" algn="l" rtl="0">
              <a:spcBef>
                <a:spcPts val="0"/>
              </a:spcBef>
              <a:spcAft>
                <a:spcPts val="0"/>
              </a:spcAft>
              <a:buClr>
                <a:schemeClr val="dk1"/>
              </a:buClr>
              <a:buSzPts val="1100"/>
              <a:buNone/>
            </a:pPr>
            <a:r>
              <a:rPr lang="de-DE" sz="2400" dirty="0" err="1"/>
              <a:t>ZusatzOffset_TP</a:t>
            </a:r>
            <a:endParaRPr sz="2400" dirty="0"/>
          </a:p>
        </p:txBody>
      </p:sp>
      <p:cxnSp>
        <p:nvCxnSpPr>
          <p:cNvPr id="509" name="Google Shape;509;p29"/>
          <p:cNvCxnSpPr/>
          <p:nvPr/>
        </p:nvCxnSpPr>
        <p:spPr>
          <a:xfrm rot="10800000">
            <a:off x="838200" y="6356350"/>
            <a:ext cx="10515600" cy="0"/>
          </a:xfrm>
          <a:prstGeom prst="straightConnector1">
            <a:avLst/>
          </a:prstGeom>
          <a:noFill/>
          <a:ln w="57150" cap="flat" cmpd="sng">
            <a:solidFill>
              <a:schemeClr val="accent4"/>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B2297A48-F1F4-4D65-0932-1A54933EB787}"/>
              </a:ext>
            </a:extLst>
          </p:cNvPr>
          <p:cNvSpPr>
            <a:spLocks noGrp="1"/>
          </p:cNvSpPr>
          <p:nvPr>
            <p:ph type="dt" idx="10"/>
          </p:nvPr>
        </p:nvSpPr>
        <p:spPr/>
        <p:txBody>
          <a:bodyPr/>
          <a:lstStyle/>
          <a:p>
            <a:fld id="{AD9FB0BC-5FBE-4657-8FA9-B225268E5ADF}" type="datetime1">
              <a:rPr lang="de-DE" smtClean="0"/>
              <a:t>06.01.2025</a:t>
            </a:fld>
            <a:endParaRPr lang="de-DE"/>
          </a:p>
        </p:txBody>
      </p:sp>
      <p:sp>
        <p:nvSpPr>
          <p:cNvPr id="3" name="Fußzeilenplatzhalter 2">
            <a:extLst>
              <a:ext uri="{FF2B5EF4-FFF2-40B4-BE49-F238E27FC236}">
                <a16:creationId xmlns:a16="http://schemas.microsoft.com/office/drawing/2014/main" id="{B0D5D85B-D632-B8A7-A2CC-F270CF6D5D26}"/>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CD518967-545D-D719-ACAE-C2D9CA4C6F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50</a:t>
            </a:fld>
            <a:endParaRPr lang="de-DE"/>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3"/>
        <p:cNvGrpSpPr/>
        <p:nvPr/>
      </p:nvGrpSpPr>
      <p:grpSpPr>
        <a:xfrm>
          <a:off x="0" y="0"/>
          <a:ext cx="0" cy="0"/>
          <a:chOff x="0" y="0"/>
          <a:chExt cx="0" cy="0"/>
        </a:xfrm>
      </p:grpSpPr>
      <p:sp>
        <p:nvSpPr>
          <p:cNvPr id="514" name="Google Shape;514;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0"/>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0"/>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30"/>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30"/>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Play"/>
              <a:buNone/>
            </a:pPr>
            <a:r>
              <a:rPr lang="de-DE" sz="4000">
                <a:solidFill>
                  <a:srgbClr val="FFFFFF"/>
                </a:solidFill>
              </a:rPr>
              <a:t>Hinweise: Teleporter zu Random Zielzone</a:t>
            </a:r>
            <a:endParaRPr/>
          </a:p>
        </p:txBody>
      </p:sp>
      <p:grpSp>
        <p:nvGrpSpPr>
          <p:cNvPr id="519" name="Google Shape;519;p30"/>
          <p:cNvGrpSpPr/>
          <p:nvPr/>
        </p:nvGrpSpPr>
        <p:grpSpPr>
          <a:xfrm>
            <a:off x="1409970" y="2641873"/>
            <a:ext cx="9396000" cy="3134216"/>
            <a:chOff x="765914" y="529294"/>
            <a:chExt cx="9396000" cy="3134216"/>
          </a:xfrm>
        </p:grpSpPr>
        <p:sp>
          <p:nvSpPr>
            <p:cNvPr id="520" name="Google Shape;520;p30"/>
            <p:cNvSpPr/>
            <p:nvPr/>
          </p:nvSpPr>
          <p:spPr>
            <a:xfrm>
              <a:off x="1953914" y="529294"/>
              <a:ext cx="1944000" cy="1944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765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p:nvPr/>
          </p:nvSpPr>
          <p:spPr>
            <a:xfrm>
              <a:off x="765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all actors of class</a:t>
              </a:r>
              <a:endParaRPr sz="3600">
                <a:solidFill>
                  <a:schemeClr val="dk1"/>
                </a:solidFill>
                <a:latin typeface="Arial"/>
                <a:ea typeface="Arial"/>
                <a:cs typeface="Arial"/>
                <a:sym typeface="Arial"/>
              </a:endParaRPr>
            </a:p>
          </p:txBody>
        </p:sp>
        <p:sp>
          <p:nvSpPr>
            <p:cNvPr id="523" name="Google Shape;523;p30"/>
            <p:cNvSpPr/>
            <p:nvPr/>
          </p:nvSpPr>
          <p:spPr>
            <a:xfrm>
              <a:off x="7029914" y="529294"/>
              <a:ext cx="1944000" cy="1944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841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p:nvPr/>
          </p:nvSpPr>
          <p:spPr>
            <a:xfrm>
              <a:off x="5841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actor location</a:t>
              </a:r>
              <a:endParaRPr sz="36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F3D7C44F-370C-F1C1-17CB-06FC5F8442D2}"/>
              </a:ext>
            </a:extLst>
          </p:cNvPr>
          <p:cNvSpPr>
            <a:spLocks noGrp="1"/>
          </p:cNvSpPr>
          <p:nvPr>
            <p:ph type="dt" idx="10"/>
          </p:nvPr>
        </p:nvSpPr>
        <p:spPr/>
        <p:txBody>
          <a:bodyPr/>
          <a:lstStyle/>
          <a:p>
            <a:fld id="{310809C6-3DDF-4044-B1E8-92FB5AB27296}" type="datetime1">
              <a:rPr lang="de-DE" smtClean="0"/>
              <a:t>06.01.2025</a:t>
            </a:fld>
            <a:endParaRPr lang="de-DE"/>
          </a:p>
        </p:txBody>
      </p:sp>
      <p:sp>
        <p:nvSpPr>
          <p:cNvPr id="3" name="Fußzeilenplatzhalter 2">
            <a:extLst>
              <a:ext uri="{FF2B5EF4-FFF2-40B4-BE49-F238E27FC236}">
                <a16:creationId xmlns:a16="http://schemas.microsoft.com/office/drawing/2014/main" id="{CCF46F3B-42A7-8139-08DC-5071072456E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9D0100AA-7712-7097-2816-9477FC1702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51</a:t>
            </a:fld>
            <a:endParaRPr lang="de-DE"/>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9"/>
        <p:cNvGrpSpPr/>
        <p:nvPr/>
      </p:nvGrpSpPr>
      <p:grpSpPr>
        <a:xfrm>
          <a:off x="0" y="0"/>
          <a:ext cx="0" cy="0"/>
          <a:chOff x="0" y="0"/>
          <a:chExt cx="0" cy="0"/>
        </a:xfrm>
      </p:grpSpPr>
      <p:sp>
        <p:nvSpPr>
          <p:cNvPr id="530" name="Google Shape;530;p3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31" name="Google Shape;531;p31"/>
          <p:cNvPicPr preferRelativeResize="0"/>
          <p:nvPr/>
        </p:nvPicPr>
        <p:blipFill rotWithShape="1">
          <a:blip r:embed="rId3">
            <a:alphaModFix/>
          </a:blip>
          <a:srcRect l="11844" r="5100" b="1"/>
          <a:stretch/>
        </p:blipFill>
        <p:spPr>
          <a:xfrm>
            <a:off x="4547937" y="-5"/>
            <a:ext cx="7644062" cy="3681406"/>
          </a:xfrm>
          <a:prstGeom prst="rect">
            <a:avLst/>
          </a:prstGeom>
          <a:noFill/>
          <a:ln>
            <a:noFill/>
          </a:ln>
        </p:spPr>
      </p:pic>
      <p:pic>
        <p:nvPicPr>
          <p:cNvPr id="532" name="Google Shape;532;p31"/>
          <p:cNvPicPr preferRelativeResize="0"/>
          <p:nvPr/>
        </p:nvPicPr>
        <p:blipFill rotWithShape="1">
          <a:blip r:embed="rId4">
            <a:alphaModFix/>
          </a:blip>
          <a:srcRect r="-1" b="5552"/>
          <a:stretch/>
        </p:blipFill>
        <p:spPr>
          <a:xfrm>
            <a:off x="4547938" y="3681409"/>
            <a:ext cx="7644062" cy="3176595"/>
          </a:xfrm>
          <a:prstGeom prst="rect">
            <a:avLst/>
          </a:prstGeom>
          <a:noFill/>
          <a:ln>
            <a:noFill/>
          </a:ln>
        </p:spPr>
      </p:pic>
      <p:sp>
        <p:nvSpPr>
          <p:cNvPr id="533" name="Google Shape;533;p3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31"/>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Lösung: </a:t>
            </a:r>
            <a:r>
              <a:rPr lang="de-DE" sz="5000" dirty="0" err="1">
                <a:solidFill>
                  <a:schemeClr val="lt1"/>
                </a:solidFill>
                <a:latin typeface="Play"/>
                <a:ea typeface="Play"/>
                <a:cs typeface="Play"/>
                <a:sym typeface="Play"/>
              </a:rPr>
              <a:t>Teleporter</a:t>
            </a:r>
            <a:r>
              <a:rPr lang="de-DE" sz="5000" dirty="0">
                <a:solidFill>
                  <a:schemeClr val="lt1"/>
                </a:solidFill>
                <a:latin typeface="Play"/>
                <a:ea typeface="Play"/>
                <a:cs typeface="Play"/>
                <a:sym typeface="Play"/>
              </a:rPr>
              <a:t> zu Random Zielzone</a:t>
            </a:r>
            <a:endParaRPr dirty="0"/>
          </a:p>
        </p:txBody>
      </p:sp>
      <p:cxnSp>
        <p:nvCxnSpPr>
          <p:cNvPr id="535" name="Google Shape;535;p31"/>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914AC199-57DE-09C0-FE03-80D34117FA88}"/>
              </a:ext>
            </a:extLst>
          </p:cNvPr>
          <p:cNvSpPr>
            <a:spLocks noGrp="1"/>
          </p:cNvSpPr>
          <p:nvPr>
            <p:ph type="dt" idx="10"/>
          </p:nvPr>
        </p:nvSpPr>
        <p:spPr/>
        <p:txBody>
          <a:bodyPr/>
          <a:lstStyle/>
          <a:p>
            <a:fld id="{70A0D530-D142-4CCF-BCEF-B5563B4D10F0}"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3876B15B-D7B6-84DE-E80D-F92922F8CA81}"/>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5C9EC18C-A8B0-762E-B69F-EA466772EC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52</a:t>
            </a:fld>
            <a:endParaRPr lang="de-DE"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0"/>
        <p:cNvGrpSpPr/>
        <p:nvPr/>
      </p:nvGrpSpPr>
      <p:grpSpPr>
        <a:xfrm>
          <a:off x="0" y="0"/>
          <a:ext cx="0" cy="0"/>
          <a:chOff x="0" y="0"/>
          <a:chExt cx="0" cy="0"/>
        </a:xfrm>
      </p:grpSpPr>
      <p:sp useBgFill="1">
        <p:nvSpPr>
          <p:cNvPr id="547" name="Rectangle 5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creenshot, PC-Spiel, Digitales Compositing, Spielesoftware enthält.&#10;&#10;Automatisch generierte Beschreibung">
            <a:extLst>
              <a:ext uri="{FF2B5EF4-FFF2-40B4-BE49-F238E27FC236}">
                <a16:creationId xmlns:a16="http://schemas.microsoft.com/office/drawing/2014/main" id="{C176F14A-C816-8E93-D850-9125D8CE8690}"/>
              </a:ext>
            </a:extLst>
          </p:cNvPr>
          <p:cNvPicPr>
            <a:picLocks noChangeAspect="1"/>
          </p:cNvPicPr>
          <p:nvPr/>
        </p:nvPicPr>
        <p:blipFill>
          <a:blip r:embed="rId3"/>
          <a:srcRect l="596"/>
          <a:stretch/>
        </p:blipFill>
        <p:spPr>
          <a:xfrm>
            <a:off x="1" y="10"/>
            <a:ext cx="9669642" cy="6857990"/>
          </a:xfrm>
          <a:prstGeom prst="rect">
            <a:avLst/>
          </a:prstGeom>
        </p:spPr>
      </p:pic>
      <p:sp>
        <p:nvSpPr>
          <p:cNvPr id="549" name="Rectangle 5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Google Shape;541;g31c6281000a_0_11"/>
          <p:cNvSpPr txBox="1">
            <a:spLocks noGrp="1"/>
          </p:cNvSpPr>
          <p:nvPr>
            <p:ph type="title"/>
          </p:nvPr>
        </p:nvSpPr>
        <p:spPr>
          <a:xfrm>
            <a:off x="753161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de-DE" sz="4000"/>
              <a:t>Aufgabe: Zusatz</a:t>
            </a:r>
          </a:p>
        </p:txBody>
      </p:sp>
      <p:sp>
        <p:nvSpPr>
          <p:cNvPr id="542" name="Google Shape;542;g31c6281000a_0_11"/>
          <p:cNvSpPr txBox="1">
            <a:spLocks noGrp="1"/>
          </p:cNvSpPr>
          <p:nvPr>
            <p:ph type="body" idx="1"/>
          </p:nvPr>
        </p:nvSpPr>
        <p:spPr>
          <a:xfrm>
            <a:off x="7531610" y="2434201"/>
            <a:ext cx="3822189" cy="3742762"/>
          </a:xfrm>
          <a:prstGeom prst="rect">
            <a:avLst/>
          </a:prstGeom>
        </p:spPr>
        <p:txBody>
          <a:bodyPr spcFirstLastPara="1" lIns="91425" tIns="45700" rIns="91425" bIns="45700" anchorCtr="0">
            <a:normAutofit lnSpcReduction="10000"/>
          </a:bodyPr>
          <a:lstStyle/>
          <a:p>
            <a:pPr marL="0" lvl="0" indent="0" rtl="0">
              <a:spcBef>
                <a:spcPts val="1000"/>
              </a:spcBef>
              <a:spcAft>
                <a:spcPts val="0"/>
              </a:spcAft>
              <a:buNone/>
            </a:pPr>
            <a:r>
              <a:rPr lang="de-DE" sz="2000" dirty="0"/>
              <a:t>Verschiebe den Spielercharakter nach oben, sodass er nicht im Boden landet.</a:t>
            </a:r>
          </a:p>
          <a:p>
            <a:pPr marL="0" lvl="0" indent="0" rtl="0">
              <a:spcBef>
                <a:spcPts val="1000"/>
              </a:spcBef>
              <a:spcAft>
                <a:spcPts val="0"/>
              </a:spcAft>
              <a:buNone/>
            </a:pPr>
            <a:endParaRPr lang="de-DE" sz="2000" dirty="0"/>
          </a:p>
          <a:p>
            <a:pPr marL="0" lvl="0" indent="0" rtl="0">
              <a:spcBef>
                <a:spcPts val="1000"/>
              </a:spcBef>
              <a:spcAft>
                <a:spcPts val="0"/>
              </a:spcAft>
              <a:buNone/>
            </a:pPr>
            <a:r>
              <a:rPr lang="de-DE" sz="2000" dirty="0"/>
              <a:t>Material dazu in:</a:t>
            </a:r>
            <a:br>
              <a:rPr lang="de-DE" sz="2000" dirty="0"/>
            </a:br>
            <a:br>
              <a:rPr lang="de-DE" sz="2000" dirty="0"/>
            </a:br>
            <a:r>
              <a:rPr lang="de-DE" sz="2000" dirty="0"/>
              <a:t>/Game/</a:t>
            </a:r>
            <a:r>
              <a:rPr lang="de-DE" sz="2000" dirty="0" err="1"/>
              <a:t>SocialSkills_Beispiele</a:t>
            </a:r>
            <a:r>
              <a:rPr lang="de-DE" sz="2000" dirty="0"/>
              <a:t>/</a:t>
            </a:r>
            <a:r>
              <a:rPr lang="de-DE" sz="2000" dirty="0" err="1"/>
              <a:t>TeleporterExample</a:t>
            </a:r>
            <a:r>
              <a:rPr lang="de-DE" sz="2000" dirty="0"/>
              <a:t>/</a:t>
            </a:r>
            <a:r>
              <a:rPr lang="de-DE" sz="2000" dirty="0" err="1"/>
              <a:t>Aufgabe_ZusatzOffset</a:t>
            </a:r>
            <a:endParaRPr lang="de-DE" sz="2000" dirty="0"/>
          </a:p>
          <a:p>
            <a:pPr marL="0" lvl="0" indent="0" rtl="0">
              <a:spcBef>
                <a:spcPts val="1000"/>
              </a:spcBef>
              <a:spcAft>
                <a:spcPts val="0"/>
              </a:spcAft>
              <a:buNone/>
            </a:pPr>
            <a:r>
              <a:rPr lang="de-DE" sz="2000" dirty="0"/>
              <a:t>Arbeiten in:</a:t>
            </a:r>
          </a:p>
          <a:p>
            <a:pPr marL="0" lvl="0" indent="0" rtl="0">
              <a:spcBef>
                <a:spcPts val="1000"/>
              </a:spcBef>
              <a:spcAft>
                <a:spcPts val="0"/>
              </a:spcAft>
              <a:buNone/>
            </a:pPr>
            <a:r>
              <a:rPr lang="de-DE" sz="2000" dirty="0"/>
              <a:t>Zusatz Offset Tp</a:t>
            </a:r>
          </a:p>
          <a:p>
            <a:pPr marL="0" lvl="0" indent="0" rtl="0">
              <a:spcBef>
                <a:spcPts val="1000"/>
              </a:spcBef>
              <a:spcAft>
                <a:spcPts val="0"/>
              </a:spcAft>
              <a:buClr>
                <a:schemeClr val="dk1"/>
              </a:buClr>
              <a:buSzPts val="1100"/>
              <a:buFont typeface="Arial"/>
              <a:buNone/>
            </a:pPr>
            <a:endParaRPr lang="de-DE" sz="2000" dirty="0"/>
          </a:p>
          <a:p>
            <a:pPr marL="0" lvl="0" indent="0" rtl="0">
              <a:spcBef>
                <a:spcPts val="1000"/>
              </a:spcBef>
              <a:spcAft>
                <a:spcPts val="0"/>
              </a:spcAft>
              <a:buNone/>
            </a:pPr>
            <a:endParaRPr lang="de-DE" sz="2000" dirty="0"/>
          </a:p>
        </p:txBody>
      </p:sp>
      <p:sp>
        <p:nvSpPr>
          <p:cNvPr id="5" name="Foliennummernplatzhalter 4">
            <a:extLst>
              <a:ext uri="{FF2B5EF4-FFF2-40B4-BE49-F238E27FC236}">
                <a16:creationId xmlns:a16="http://schemas.microsoft.com/office/drawing/2014/main" id="{52E12A5B-EA1A-D7C6-365E-67E9C97D46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53</a:t>
            </a:fld>
            <a:endParaRPr lang="de-DE"/>
          </a:p>
        </p:txBody>
      </p:sp>
      <p:sp>
        <p:nvSpPr>
          <p:cNvPr id="6" name="Datumsplatzhalter 5">
            <a:extLst>
              <a:ext uri="{FF2B5EF4-FFF2-40B4-BE49-F238E27FC236}">
                <a16:creationId xmlns:a16="http://schemas.microsoft.com/office/drawing/2014/main" id="{00728E0E-8044-32BC-F8A7-4139331127D8}"/>
              </a:ext>
            </a:extLst>
          </p:cNvPr>
          <p:cNvSpPr>
            <a:spLocks noGrp="1"/>
          </p:cNvSpPr>
          <p:nvPr>
            <p:ph type="dt" idx="10"/>
          </p:nvPr>
        </p:nvSpPr>
        <p:spPr/>
        <p:txBody>
          <a:bodyPr/>
          <a:lstStyle/>
          <a:p>
            <a:fld id="{2164C78C-188E-4497-846F-3E2D4EC66B43}" type="datetime1">
              <a:rPr lang="de-DE" smtClean="0">
                <a:solidFill>
                  <a:schemeClr val="bg1"/>
                </a:solidFill>
              </a:rPr>
              <a:t>06.01.2025</a:t>
            </a:fld>
            <a:endParaRPr lang="de-DE" dirty="0">
              <a:solidFill>
                <a:schemeClr val="bg1"/>
              </a:solidFill>
            </a:endParaRPr>
          </a:p>
        </p:txBody>
      </p:sp>
      <p:sp>
        <p:nvSpPr>
          <p:cNvPr id="7" name="Fußzeilenplatzhalter 6">
            <a:extLst>
              <a:ext uri="{FF2B5EF4-FFF2-40B4-BE49-F238E27FC236}">
                <a16:creationId xmlns:a16="http://schemas.microsoft.com/office/drawing/2014/main" id="{668AFFFB-28CA-4330-5ED1-826AC3D27C41}"/>
              </a:ext>
            </a:extLst>
          </p:cNvPr>
          <p:cNvSpPr>
            <a:spLocks noGrp="1"/>
          </p:cNvSpPr>
          <p:nvPr>
            <p:ph type="ftr" idx="11"/>
          </p:nvPr>
        </p:nvSpPr>
        <p:spPr/>
        <p:txBody>
          <a:bodyPr/>
          <a:lstStyle/>
          <a:p>
            <a:r>
              <a:rPr lang="de-DE" dirty="0">
                <a:solidFill>
                  <a:schemeClr val="bg1"/>
                </a:solidFill>
              </a:rPr>
              <a:t>Florian Reichle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32"/>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32"/>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32"/>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32"/>
          <p:cNvSpPr txBox="1">
            <a:spLocks noGrp="1"/>
          </p:cNvSpPr>
          <p:nvPr>
            <p:ph type="title"/>
          </p:nvPr>
        </p:nvSpPr>
        <p:spPr>
          <a:xfrm>
            <a:off x="644057" y="348865"/>
            <a:ext cx="10927828"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ct val="100000"/>
              <a:buFont typeface="Play"/>
              <a:buNone/>
            </a:pPr>
            <a:r>
              <a:rPr lang="de-DE" sz="4000" dirty="0">
                <a:solidFill>
                  <a:srgbClr val="FFFFFF"/>
                </a:solidFill>
              </a:rPr>
              <a:t>Hinweise: Zusatz</a:t>
            </a:r>
            <a:endParaRPr dirty="0"/>
          </a:p>
        </p:txBody>
      </p:sp>
      <p:grpSp>
        <p:nvGrpSpPr>
          <p:cNvPr id="552" name="Google Shape;552;p32"/>
          <p:cNvGrpSpPr/>
          <p:nvPr/>
        </p:nvGrpSpPr>
        <p:grpSpPr>
          <a:xfrm>
            <a:off x="2192970" y="2408981"/>
            <a:ext cx="7830000" cy="3600000"/>
            <a:chOff x="1548914" y="296402"/>
            <a:chExt cx="7830000" cy="3600000"/>
          </a:xfrm>
        </p:grpSpPr>
        <p:sp>
          <p:nvSpPr>
            <p:cNvPr id="553" name="Google Shape;553;p32"/>
            <p:cNvSpPr/>
            <p:nvPr/>
          </p:nvSpPr>
          <p:spPr>
            <a:xfrm>
              <a:off x="2250914" y="296402"/>
              <a:ext cx="2196000" cy="2196000"/>
            </a:xfrm>
            <a:prstGeom prst="ellipse">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2718914" y="764402"/>
              <a:ext cx="1260000" cy="12600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54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p:nvPr/>
          </p:nvSpPr>
          <p:spPr>
            <a:xfrm>
              <a:off x="154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dirty="0">
                  <a:solidFill>
                    <a:schemeClr val="dk1"/>
                  </a:solidFill>
                  <a:latin typeface="Arial"/>
                  <a:ea typeface="Arial"/>
                  <a:cs typeface="Arial"/>
                  <a:sym typeface="Arial"/>
                </a:rPr>
                <a:t>GET COMPONENT BY CLASS (</a:t>
              </a:r>
              <a:r>
                <a:rPr lang="de-DE" sz="2500" cap="none" dirty="0" err="1">
                  <a:solidFill>
                    <a:schemeClr val="dk1"/>
                  </a:solidFill>
                  <a:latin typeface="Arial"/>
                  <a:ea typeface="Arial"/>
                  <a:cs typeface="Arial"/>
                  <a:sym typeface="Arial"/>
                </a:rPr>
                <a:t>Collision</a:t>
              </a:r>
              <a:r>
                <a:rPr lang="de-DE" sz="2500" cap="none" dirty="0">
                  <a:solidFill>
                    <a:schemeClr val="dk1"/>
                  </a:solidFill>
                  <a:latin typeface="Arial"/>
                  <a:ea typeface="Arial"/>
                  <a:cs typeface="Arial"/>
                  <a:sym typeface="Arial"/>
                </a:rPr>
                <a:t>)</a:t>
              </a:r>
              <a:endParaRPr sz="2500" dirty="0">
                <a:solidFill>
                  <a:schemeClr val="dk1"/>
                </a:solidFill>
                <a:latin typeface="Arial"/>
                <a:ea typeface="Arial"/>
                <a:cs typeface="Arial"/>
                <a:sym typeface="Arial"/>
              </a:endParaRPr>
            </a:p>
          </p:txBody>
        </p:sp>
        <p:sp>
          <p:nvSpPr>
            <p:cNvPr id="557" name="Google Shape;557;p32"/>
            <p:cNvSpPr/>
            <p:nvPr/>
          </p:nvSpPr>
          <p:spPr>
            <a:xfrm>
              <a:off x="6480914" y="296402"/>
              <a:ext cx="2196000" cy="2196000"/>
            </a:xfrm>
            <a:prstGeom prst="ellipse">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6948914" y="764402"/>
              <a:ext cx="1260000" cy="1260000"/>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77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577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a:solidFill>
                    <a:schemeClr val="dk1"/>
                  </a:solidFill>
                  <a:latin typeface="Arial"/>
                  <a:ea typeface="Arial"/>
                  <a:cs typeface="Arial"/>
                  <a:sym typeface="Arial"/>
                </a:rPr>
                <a:t>GET COMPONENT BOUNDS</a:t>
              </a:r>
              <a:endParaRPr sz="25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E362B0B4-42B6-30B4-7052-1EF254D1AAEF}"/>
              </a:ext>
            </a:extLst>
          </p:cNvPr>
          <p:cNvSpPr>
            <a:spLocks noGrp="1"/>
          </p:cNvSpPr>
          <p:nvPr>
            <p:ph type="dt" idx="10"/>
          </p:nvPr>
        </p:nvSpPr>
        <p:spPr/>
        <p:txBody>
          <a:bodyPr/>
          <a:lstStyle/>
          <a:p>
            <a:fld id="{C06CEC3E-34E1-4578-9424-86AA7B486C04}" type="datetime1">
              <a:rPr lang="de-DE" smtClean="0"/>
              <a:t>06.01.2025</a:t>
            </a:fld>
            <a:endParaRPr lang="de-DE"/>
          </a:p>
        </p:txBody>
      </p:sp>
      <p:sp>
        <p:nvSpPr>
          <p:cNvPr id="3" name="Fußzeilenplatzhalter 2">
            <a:extLst>
              <a:ext uri="{FF2B5EF4-FFF2-40B4-BE49-F238E27FC236}">
                <a16:creationId xmlns:a16="http://schemas.microsoft.com/office/drawing/2014/main" id="{B9ED4636-F18E-D8DE-27F8-AB31AB16B59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C85523ED-403D-04EF-4E59-5F0E642EB7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54</a:t>
            </a:fld>
            <a:endParaRPr lang="de-D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
        <p:cNvGrpSpPr/>
        <p:nvPr/>
      </p:nvGrpSpPr>
      <p:grpSpPr>
        <a:xfrm>
          <a:off x="0" y="0"/>
          <a:ext cx="0" cy="0"/>
          <a:chOff x="0" y="0"/>
          <a:chExt cx="0" cy="0"/>
        </a:xfrm>
      </p:grpSpPr>
      <p:sp>
        <p:nvSpPr>
          <p:cNvPr id="565" name="Google Shape;565;p3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33"/>
          <p:cNvSpPr txBox="1">
            <a:spLocks noGrp="1"/>
          </p:cNvSpPr>
          <p:nvPr>
            <p:ph type="title"/>
          </p:nvPr>
        </p:nvSpPr>
        <p:spPr>
          <a:xfrm>
            <a:off x="638881" y="417576"/>
            <a:ext cx="10909640" cy="12493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Lösung: Zusatz</a:t>
            </a:r>
            <a:endParaRPr/>
          </a:p>
        </p:txBody>
      </p:sp>
      <p:sp>
        <p:nvSpPr>
          <p:cNvPr id="567" name="Google Shape;567;p33"/>
          <p:cNvSpPr/>
          <p:nvPr/>
        </p:nvSpPr>
        <p:spPr>
          <a:xfrm>
            <a:off x="3807702" y="1733454"/>
            <a:ext cx="4572000" cy="18288"/>
          </a:xfrm>
          <a:custGeom>
            <a:avLst/>
            <a:gdLst/>
            <a:ahLst/>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68" name="Google Shape;568;p33"/>
          <p:cNvPicPr preferRelativeResize="0"/>
          <p:nvPr/>
        </p:nvPicPr>
        <p:blipFill rotWithShape="1">
          <a:blip r:embed="rId3">
            <a:alphaModFix/>
          </a:blip>
          <a:srcRect/>
          <a:stretch/>
        </p:blipFill>
        <p:spPr>
          <a:xfrm>
            <a:off x="741709" y="2633472"/>
            <a:ext cx="10705533" cy="3586353"/>
          </a:xfrm>
          <a:prstGeom prst="rect">
            <a:avLst/>
          </a:prstGeom>
          <a:noFill/>
          <a:ln>
            <a:noFill/>
          </a:ln>
        </p:spPr>
      </p:pic>
      <p:sp>
        <p:nvSpPr>
          <p:cNvPr id="2" name="Datumsplatzhalter 1">
            <a:extLst>
              <a:ext uri="{FF2B5EF4-FFF2-40B4-BE49-F238E27FC236}">
                <a16:creationId xmlns:a16="http://schemas.microsoft.com/office/drawing/2014/main" id="{3E82488B-F602-60EE-E5AA-4E7F2C1276C0}"/>
              </a:ext>
            </a:extLst>
          </p:cNvPr>
          <p:cNvSpPr>
            <a:spLocks noGrp="1"/>
          </p:cNvSpPr>
          <p:nvPr>
            <p:ph type="dt" idx="10"/>
          </p:nvPr>
        </p:nvSpPr>
        <p:spPr/>
        <p:txBody>
          <a:bodyPr/>
          <a:lstStyle/>
          <a:p>
            <a:fld id="{B77AA5F4-4F08-442A-84BC-60E5DE07E04B}" type="datetime1">
              <a:rPr lang="de-DE" smtClean="0"/>
              <a:t>06.01.2025</a:t>
            </a:fld>
            <a:endParaRPr lang="de-DE"/>
          </a:p>
        </p:txBody>
      </p:sp>
      <p:sp>
        <p:nvSpPr>
          <p:cNvPr id="3" name="Fußzeilenplatzhalter 2">
            <a:extLst>
              <a:ext uri="{FF2B5EF4-FFF2-40B4-BE49-F238E27FC236}">
                <a16:creationId xmlns:a16="http://schemas.microsoft.com/office/drawing/2014/main" id="{CE2ED225-D7A0-B1A3-D1DC-ACCC2C2744C4}"/>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15B9945B-D4D7-7BB5-729F-7416AA1A6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55</a:t>
            </a:fld>
            <a:endParaRPr lang="de-D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34"/>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4" name="Google Shape;574;p34"/>
          <p:cNvSpPr txBox="1">
            <a:spLocks noGrp="1"/>
          </p:cNvSpPr>
          <p:nvPr>
            <p:ph type="title"/>
          </p:nvPr>
        </p:nvSpPr>
        <p:spPr>
          <a:xfrm>
            <a:off x="4553733" y="548464"/>
            <a:ext cx="6798541" cy="16756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a:t>Widgets:</a:t>
            </a:r>
            <a:endParaRPr/>
          </a:p>
        </p:txBody>
      </p:sp>
      <p:pic>
        <p:nvPicPr>
          <p:cNvPr id="575" name="Google Shape;575;p34"/>
          <p:cNvPicPr preferRelativeResize="0"/>
          <p:nvPr/>
        </p:nvPicPr>
        <p:blipFill>
          <a:blip r:embed="rId3"/>
          <a:srcRect l="6820" t="1" r="51088" b="-262"/>
          <a:stretch/>
        </p:blipFill>
        <p:spPr>
          <a:xfrm>
            <a:off x="1" y="10"/>
            <a:ext cx="4176000" cy="6876000"/>
          </a:xfrm>
          <a:prstGeom prst="rect">
            <a:avLst/>
          </a:prstGeom>
          <a:noFill/>
          <a:ln>
            <a:noFill/>
          </a:ln>
        </p:spPr>
      </p:pic>
      <p:grpSp>
        <p:nvGrpSpPr>
          <p:cNvPr id="576" name="Google Shape;576;p34"/>
          <p:cNvGrpSpPr/>
          <p:nvPr/>
        </p:nvGrpSpPr>
        <p:grpSpPr>
          <a:xfrm>
            <a:off x="4553734" y="2411858"/>
            <a:ext cx="6798539" cy="3701160"/>
            <a:chOff x="0" y="2028"/>
            <a:chExt cx="6798539" cy="3701160"/>
          </a:xfrm>
        </p:grpSpPr>
        <p:sp>
          <p:nvSpPr>
            <p:cNvPr id="577" name="Google Shape;577;p34"/>
            <p:cNvSpPr/>
            <p:nvPr/>
          </p:nvSpPr>
          <p:spPr>
            <a:xfrm>
              <a:off x="0" y="2028"/>
              <a:ext cx="6798539" cy="565110"/>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p:nvPr/>
          </p:nvSpPr>
          <p:spPr>
            <a:xfrm>
              <a:off x="27586" y="2961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Definition:</a:t>
              </a:r>
              <a:endParaRPr sz="2300">
                <a:solidFill>
                  <a:schemeClr val="lt1"/>
                </a:solidFill>
                <a:latin typeface="Arial"/>
                <a:ea typeface="Arial"/>
                <a:cs typeface="Arial"/>
                <a:sym typeface="Arial"/>
              </a:endParaRPr>
            </a:p>
          </p:txBody>
        </p:sp>
        <p:sp>
          <p:nvSpPr>
            <p:cNvPr id="579" name="Google Shape;579;p34"/>
            <p:cNvSpPr/>
            <p:nvPr/>
          </p:nvSpPr>
          <p:spPr>
            <a:xfrm>
              <a:off x="0" y="567138"/>
              <a:ext cx="6798539" cy="11426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txBox="1"/>
            <p:nvPr/>
          </p:nvSpPr>
          <p:spPr>
            <a:xfrm>
              <a:off x="0" y="567138"/>
              <a:ext cx="6798539" cy="114264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Widgets sind UI-Elemente, die mit Unreal </a:t>
              </a:r>
              <a:r>
                <a:rPr lang="de-DE" sz="1800" b="0" i="0" u="none" strike="noStrike" cap="none" dirty="0" err="1">
                  <a:solidFill>
                    <a:schemeClr val="dk1"/>
                  </a:solidFill>
                  <a:latin typeface="Arial"/>
                  <a:ea typeface="Arial"/>
                  <a:cs typeface="Arial"/>
                  <a:sym typeface="Arial"/>
                </a:rPr>
                <a:t>Engine's</a:t>
              </a:r>
              <a:r>
                <a:rPr lang="de-DE" sz="1800" b="0" i="0" u="none" strike="noStrike" cap="none" dirty="0">
                  <a:solidFill>
                    <a:schemeClr val="dk1"/>
                  </a:solidFill>
                  <a:latin typeface="Arial"/>
                  <a:ea typeface="Arial"/>
                  <a:cs typeface="Arial"/>
                  <a:sym typeface="Arial"/>
                </a:rPr>
                <a:t> </a:t>
              </a:r>
              <a:r>
                <a:rPr lang="de-DE" sz="1800" b="1" i="0" u="none" strike="noStrike" cap="none" dirty="0">
                  <a:solidFill>
                    <a:schemeClr val="dk1"/>
                  </a:solidFill>
                  <a:latin typeface="Arial"/>
                  <a:ea typeface="Arial"/>
                  <a:cs typeface="Arial"/>
                  <a:sym typeface="Arial"/>
                </a:rPr>
                <a:t>UMG (Unreal Motion Graphics)</a:t>
              </a:r>
              <a:r>
                <a:rPr lang="de-DE" sz="1800" b="0" i="0" u="none" strike="noStrike" cap="none" dirty="0">
                  <a:solidFill>
                    <a:schemeClr val="dk1"/>
                  </a:solidFill>
                  <a:latin typeface="Arial"/>
                  <a:ea typeface="Arial"/>
                  <a:cs typeface="Arial"/>
                  <a:sym typeface="Arial"/>
                </a:rPr>
                <a:t> erstellt werden.</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Ermöglichen die Erstellung von Benutzeroberflächen wie Menüs, HUDs, und Interaktionsfenstern.</a:t>
              </a:r>
              <a:endParaRPr sz="1800" b="0" i="0" u="none" strike="noStrike" cap="none" dirty="0">
                <a:solidFill>
                  <a:schemeClr val="dk1"/>
                </a:solidFill>
                <a:latin typeface="Arial"/>
                <a:ea typeface="Arial"/>
                <a:cs typeface="Arial"/>
                <a:sym typeface="Arial"/>
              </a:endParaRPr>
            </a:p>
          </p:txBody>
        </p:sp>
        <p:sp>
          <p:nvSpPr>
            <p:cNvPr id="581" name="Google Shape;581;p34"/>
            <p:cNvSpPr/>
            <p:nvPr/>
          </p:nvSpPr>
          <p:spPr>
            <a:xfrm>
              <a:off x="0" y="1709778"/>
              <a:ext cx="6798539" cy="565110"/>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txBox="1"/>
            <p:nvPr/>
          </p:nvSpPr>
          <p:spPr>
            <a:xfrm>
              <a:off x="27586" y="173736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Anwendungsbereiche:</a:t>
              </a:r>
              <a:endParaRPr sz="2300">
                <a:solidFill>
                  <a:schemeClr val="lt1"/>
                </a:solidFill>
                <a:latin typeface="Arial"/>
                <a:ea typeface="Arial"/>
                <a:cs typeface="Arial"/>
                <a:sym typeface="Arial"/>
              </a:endParaRPr>
            </a:p>
          </p:txBody>
        </p:sp>
        <p:sp>
          <p:nvSpPr>
            <p:cNvPr id="583" name="Google Shape;583;p34"/>
            <p:cNvSpPr/>
            <p:nvPr/>
          </p:nvSpPr>
          <p:spPr>
            <a:xfrm>
              <a:off x="0" y="2274888"/>
              <a:ext cx="6798539" cy="14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txBox="1"/>
            <p:nvPr/>
          </p:nvSpPr>
          <p:spPr>
            <a:xfrm>
              <a:off x="0" y="2274888"/>
              <a:ext cx="6798539" cy="142830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HUD (Heads-Up Display):</a:t>
              </a:r>
              <a:r>
                <a:rPr lang="de-DE" sz="1800" b="0" i="0" u="none" strike="noStrike" cap="none" dirty="0">
                  <a:solidFill>
                    <a:schemeClr val="dk1"/>
                  </a:solidFill>
                  <a:latin typeface="Arial"/>
                  <a:ea typeface="Arial"/>
                  <a:cs typeface="Arial"/>
                  <a:sym typeface="Arial"/>
                </a:rPr>
                <a:t> Lebensanzeige, </a:t>
              </a:r>
              <a:r>
                <a:rPr lang="de-DE" sz="1800" b="0" i="0" u="none" strike="noStrike" cap="none" dirty="0" err="1">
                  <a:solidFill>
                    <a:schemeClr val="dk1"/>
                  </a:solidFill>
                  <a:latin typeface="Arial"/>
                  <a:ea typeface="Arial"/>
                  <a:cs typeface="Arial"/>
                  <a:sym typeface="Arial"/>
                </a:rPr>
                <a:t>Minimap</a:t>
              </a:r>
              <a:r>
                <a:rPr lang="de-DE" sz="1800" b="0" i="0" u="none" strike="noStrike" cap="none" dirty="0">
                  <a:solidFill>
                    <a:schemeClr val="dk1"/>
                  </a:solidFill>
                  <a:latin typeface="Arial"/>
                  <a:ea typeface="Arial"/>
                  <a:cs typeface="Arial"/>
                  <a:sym typeface="Arial"/>
                </a:rPr>
                <a:t>, Punkteanzeige.</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Menüs:</a:t>
              </a:r>
              <a:r>
                <a:rPr lang="de-DE" sz="1800" b="0" i="0" u="none" strike="noStrike" cap="none" dirty="0">
                  <a:solidFill>
                    <a:schemeClr val="dk1"/>
                  </a:solidFill>
                  <a:latin typeface="Arial"/>
                  <a:ea typeface="Arial"/>
                  <a:cs typeface="Arial"/>
                  <a:sym typeface="Arial"/>
                </a:rPr>
                <a:t> Hauptmenü, Einstellungen, Pausenmenü.</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In-Game-Interaktionen:</a:t>
              </a:r>
              <a:r>
                <a:rPr lang="de-DE" sz="1800" b="0" i="0" u="none" strike="noStrike" cap="none" dirty="0">
                  <a:solidFill>
                    <a:schemeClr val="dk1"/>
                  </a:solidFill>
                  <a:latin typeface="Arial"/>
                  <a:ea typeface="Arial"/>
                  <a:cs typeface="Arial"/>
                  <a:sym typeface="Arial"/>
                </a:rPr>
                <a:t> Dialogsysteme, Inventar, Benachrichtigungen.</a:t>
              </a:r>
              <a:endParaRPr sz="1800" b="0" i="0" u="none" strike="noStrike" cap="none" dirty="0">
                <a:solidFill>
                  <a:schemeClr val="dk1"/>
                </a:solidFill>
                <a:latin typeface="Arial"/>
                <a:ea typeface="Arial"/>
                <a:cs typeface="Arial"/>
                <a:sym typeface="Arial"/>
              </a:endParaRPr>
            </a:p>
          </p:txBody>
        </p:sp>
      </p:grpSp>
      <p:sp>
        <p:nvSpPr>
          <p:cNvPr id="3" name="Fußzeilenplatzhalter 2">
            <a:extLst>
              <a:ext uri="{FF2B5EF4-FFF2-40B4-BE49-F238E27FC236}">
                <a16:creationId xmlns:a16="http://schemas.microsoft.com/office/drawing/2014/main" id="{B0292846-1061-01F0-A7A9-10FDC9D605B9}"/>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A062DB5-4F59-7092-03EF-2271B505C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56</a:t>
            </a:fld>
            <a:endParaRPr lang="de-D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9"/>
        <p:cNvGrpSpPr/>
        <p:nvPr/>
      </p:nvGrpSpPr>
      <p:grpSpPr>
        <a:xfrm>
          <a:off x="0" y="0"/>
          <a:ext cx="0" cy="0"/>
          <a:chOff x="0" y="0"/>
          <a:chExt cx="0" cy="0"/>
        </a:xfrm>
      </p:grpSpPr>
      <p:sp>
        <p:nvSpPr>
          <p:cNvPr id="590" name="Google Shape;590;p3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35"/>
          <p:cNvSpPr txBox="1">
            <a:spLocks noGrp="1"/>
          </p:cNvSpPr>
          <p:nvPr>
            <p:ph type="title"/>
          </p:nvPr>
        </p:nvSpPr>
        <p:spPr>
          <a:xfrm>
            <a:off x="640080" y="4419600"/>
            <a:ext cx="10908792" cy="120396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Widget UMG </a:t>
            </a:r>
            <a:endParaRPr/>
          </a:p>
        </p:txBody>
      </p:sp>
      <p:pic>
        <p:nvPicPr>
          <p:cNvPr id="592" name="Google Shape;592;p35"/>
          <p:cNvPicPr preferRelativeResize="0"/>
          <p:nvPr/>
        </p:nvPicPr>
        <p:blipFill rotWithShape="1">
          <a:blip r:embed="rId3">
            <a:alphaModFix/>
          </a:blip>
          <a:srcRect t="4518" b="-420"/>
          <a:stretch/>
        </p:blipFill>
        <p:spPr>
          <a:xfrm>
            <a:off x="6" y="0"/>
            <a:ext cx="6095994" cy="4194796"/>
          </a:xfrm>
          <a:custGeom>
            <a:avLst/>
            <a:gdLst/>
            <a:ahLst/>
            <a:cxnLst/>
            <a:rect l="l" t="t" r="r" b="b"/>
            <a:pathLst>
              <a:path w="6002835" h="4194796" extrusionOk="0">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a:noFill/>
          <a:ln>
            <a:noFill/>
          </a:ln>
        </p:spPr>
      </p:pic>
      <p:pic>
        <p:nvPicPr>
          <p:cNvPr id="593" name="Google Shape;593;p35"/>
          <p:cNvPicPr preferRelativeResize="0"/>
          <p:nvPr/>
        </p:nvPicPr>
        <p:blipFill rotWithShape="1">
          <a:blip r:embed="rId4">
            <a:alphaModFix/>
          </a:blip>
          <a:srcRect l="3759" r="18094"/>
          <a:stretch/>
        </p:blipFill>
        <p:spPr>
          <a:xfrm>
            <a:off x="6019800" y="12"/>
            <a:ext cx="6172195" cy="4186171"/>
          </a:xfrm>
          <a:custGeom>
            <a:avLst/>
            <a:gdLst/>
            <a:ahLst/>
            <a:cxnLst/>
            <a:rect l="l" t="t" r="r" b="b"/>
            <a:pathLst>
              <a:path w="6009490" h="4186171" extrusionOk="0">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ln>
            <a:noFill/>
          </a:ln>
        </p:spPr>
      </p:pic>
      <p:sp>
        <p:nvSpPr>
          <p:cNvPr id="594" name="Google Shape;594;p35"/>
          <p:cNvSpPr/>
          <p:nvPr/>
        </p:nvSpPr>
        <p:spPr>
          <a:xfrm>
            <a:off x="4450080" y="5598439"/>
            <a:ext cx="3291840" cy="18288"/>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Datumsplatzhalter 1">
            <a:extLst>
              <a:ext uri="{FF2B5EF4-FFF2-40B4-BE49-F238E27FC236}">
                <a16:creationId xmlns:a16="http://schemas.microsoft.com/office/drawing/2014/main" id="{6BDC4A6E-AC35-625E-F390-31114DD56B02}"/>
              </a:ext>
            </a:extLst>
          </p:cNvPr>
          <p:cNvSpPr>
            <a:spLocks noGrp="1"/>
          </p:cNvSpPr>
          <p:nvPr>
            <p:ph type="dt" idx="10"/>
          </p:nvPr>
        </p:nvSpPr>
        <p:spPr/>
        <p:txBody>
          <a:bodyPr/>
          <a:lstStyle/>
          <a:p>
            <a:fld id="{72E73432-3C8F-4239-BCDB-5AECB909B983}" type="datetime1">
              <a:rPr lang="de-DE" smtClean="0"/>
              <a:t>06.01.2025</a:t>
            </a:fld>
            <a:endParaRPr lang="de-DE"/>
          </a:p>
        </p:txBody>
      </p:sp>
      <p:sp>
        <p:nvSpPr>
          <p:cNvPr id="3" name="Fußzeilenplatzhalter 2">
            <a:extLst>
              <a:ext uri="{FF2B5EF4-FFF2-40B4-BE49-F238E27FC236}">
                <a16:creationId xmlns:a16="http://schemas.microsoft.com/office/drawing/2014/main" id="{111A22B0-1C5A-2954-3A9A-4850DE69EF10}"/>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785D0E02-9A09-5E7C-B1D6-3DC09DA37E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57</a:t>
            </a:fld>
            <a:endParaRPr lang="de-D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8"/>
        <p:cNvGrpSpPr/>
        <p:nvPr/>
      </p:nvGrpSpPr>
      <p:grpSpPr>
        <a:xfrm>
          <a:off x="0" y="0"/>
          <a:ext cx="0" cy="0"/>
          <a:chOff x="0" y="0"/>
          <a:chExt cx="0" cy="0"/>
        </a:xfrm>
      </p:grpSpPr>
      <p:sp>
        <p:nvSpPr>
          <p:cNvPr id="599" name="Google Shape;599;p3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0" name="Google Shape;600;p36"/>
          <p:cNvPicPr preferRelativeResize="0"/>
          <p:nvPr/>
        </p:nvPicPr>
        <p:blipFill rotWithShape="1">
          <a:blip r:embed="rId3">
            <a:alphaModFix/>
          </a:blip>
          <a:srcRect t="1164" r="-1" b="-1"/>
          <a:stretch/>
        </p:blipFill>
        <p:spPr>
          <a:xfrm>
            <a:off x="20" y="2"/>
            <a:ext cx="7534620" cy="4197368"/>
          </a:xfrm>
          <a:custGeom>
            <a:avLst/>
            <a:gdLst/>
            <a:ahLst/>
            <a:cxnLst/>
            <a:rect l="l" t="t" r="r" b="b"/>
            <a:pathLst>
              <a:path w="7534640" h="4197368" extrusionOk="0">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noFill/>
          <a:ln>
            <a:noFill/>
          </a:ln>
        </p:spPr>
      </p:pic>
      <p:pic>
        <p:nvPicPr>
          <p:cNvPr id="601" name="Google Shape;601;p36"/>
          <p:cNvPicPr preferRelativeResize="0"/>
          <p:nvPr/>
        </p:nvPicPr>
        <p:blipFill rotWithShape="1">
          <a:blip r:embed="rId4">
            <a:alphaModFix/>
          </a:blip>
          <a:srcRect t="40285" r="2" b="1105"/>
          <a:stretch/>
        </p:blipFill>
        <p:spPr>
          <a:xfrm>
            <a:off x="7653536" y="1"/>
            <a:ext cx="4538463" cy="3877247"/>
          </a:xfrm>
          <a:custGeom>
            <a:avLst/>
            <a:gdLst/>
            <a:ahLst/>
            <a:cxnLst/>
            <a:rect l="l" t="t" r="r" b="b"/>
            <a:pathLst>
              <a:path w="4538463" h="3877247" extrusionOk="0">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ln>
            <a:noFill/>
          </a:ln>
        </p:spPr>
      </p:pic>
      <p:pic>
        <p:nvPicPr>
          <p:cNvPr id="602" name="Google Shape;602;p36"/>
          <p:cNvPicPr preferRelativeResize="0"/>
          <p:nvPr/>
        </p:nvPicPr>
        <p:blipFill rotWithShape="1">
          <a:blip r:embed="rId5">
            <a:alphaModFix/>
          </a:blip>
          <a:srcRect t="53548" r="-1" b="12992"/>
          <a:stretch/>
        </p:blipFill>
        <p:spPr>
          <a:xfrm>
            <a:off x="1" y="4316255"/>
            <a:ext cx="6836850" cy="2541737"/>
          </a:xfrm>
          <a:custGeom>
            <a:avLst/>
            <a:gdLst/>
            <a:ahLst/>
            <a:cxnLst/>
            <a:rect l="l" t="t" r="r" b="b"/>
            <a:pathLst>
              <a:path w="6836850" h="2541737" extrusionOk="0">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ln>
            <a:noFill/>
          </a:ln>
        </p:spPr>
      </p:pic>
      <p:sp>
        <p:nvSpPr>
          <p:cNvPr id="603" name="Google Shape;603;p36"/>
          <p:cNvSpPr txBox="1">
            <a:spLocks noGrp="1"/>
          </p:cNvSpPr>
          <p:nvPr>
            <p:ph type="title"/>
          </p:nvPr>
        </p:nvSpPr>
        <p:spPr>
          <a:xfrm>
            <a:off x="6343650" y="3996130"/>
            <a:ext cx="5505814" cy="15769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Play"/>
              <a:buNone/>
            </a:pPr>
            <a:r>
              <a:rPr lang="de-DE" sz="4400">
                <a:solidFill>
                  <a:schemeClr val="dk1"/>
                </a:solidFill>
                <a:latin typeface="Play"/>
                <a:ea typeface="Play"/>
                <a:cs typeface="Play"/>
                <a:sym typeface="Play"/>
              </a:rPr>
              <a:t>Widget UMG </a:t>
            </a:r>
            <a:endParaRPr>
              <a:solidFill>
                <a:schemeClr val="dk1"/>
              </a:solidFill>
              <a:latin typeface="Play"/>
              <a:ea typeface="Play"/>
              <a:cs typeface="Play"/>
              <a:sym typeface="Pl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9" name="Google Shape;609;p37" descr="Select Bind for the Percent value"/>
          <p:cNvPicPr preferRelativeResize="0"/>
          <p:nvPr/>
        </p:nvPicPr>
        <p:blipFill rotWithShape="1">
          <a:blip r:embed="rId3">
            <a:alphaModFix/>
          </a:blip>
          <a:srcRect t="13999" r="-1"/>
          <a:stretch/>
        </p:blipFill>
        <p:spPr>
          <a:xfrm>
            <a:off x="4547937" y="-5"/>
            <a:ext cx="7644062" cy="3681406"/>
          </a:xfrm>
          <a:prstGeom prst="rect">
            <a:avLst/>
          </a:prstGeom>
          <a:noFill/>
          <a:ln>
            <a:noFill/>
          </a:ln>
        </p:spPr>
      </p:pic>
      <p:pic>
        <p:nvPicPr>
          <p:cNvPr id="610" name="Google Shape;610;p37" descr="New Function for binding"/>
          <p:cNvPicPr preferRelativeResize="0"/>
          <p:nvPr/>
        </p:nvPicPr>
        <p:blipFill rotWithShape="1">
          <a:blip r:embed="rId4">
            <a:alphaModFix/>
          </a:blip>
          <a:srcRect l="15777"/>
          <a:stretch/>
        </p:blipFill>
        <p:spPr>
          <a:xfrm>
            <a:off x="4547938" y="3681409"/>
            <a:ext cx="7644062" cy="3176595"/>
          </a:xfrm>
          <a:prstGeom prst="rect">
            <a:avLst/>
          </a:prstGeom>
          <a:noFill/>
          <a:ln>
            <a:noFill/>
          </a:ln>
        </p:spPr>
      </p:pic>
      <p:sp>
        <p:nvSpPr>
          <p:cNvPr id="611" name="Google Shape;611;p37"/>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37"/>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Widgets: Property Binding</a:t>
            </a:r>
            <a:endParaRPr dirty="0"/>
          </a:p>
        </p:txBody>
      </p:sp>
      <p:cxnSp>
        <p:nvCxnSpPr>
          <p:cNvPr id="613" name="Google Shape;613;p37"/>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944DC9D8-9408-D876-1FE9-F4DA3A888C11}"/>
              </a:ext>
            </a:extLst>
          </p:cNvPr>
          <p:cNvSpPr>
            <a:spLocks noGrp="1"/>
          </p:cNvSpPr>
          <p:nvPr>
            <p:ph type="dt" idx="10"/>
          </p:nvPr>
        </p:nvSpPr>
        <p:spPr/>
        <p:txBody>
          <a:bodyPr/>
          <a:lstStyle/>
          <a:p>
            <a:fld id="{0748885F-43A8-497A-9C49-204C963130F1}"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2025651C-9A7F-01E7-C4C6-99BA01FDE75F}"/>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11A96DCA-B71E-3477-8752-3C75DAAC4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59</a:t>
            </a:fld>
            <a:endParaRPr lang="de-DE"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Screenshot, Text, Digitales Compositing enthält.&#10;&#10;Automatisch generierte Beschreibung">
            <a:extLst>
              <a:ext uri="{FF2B5EF4-FFF2-40B4-BE49-F238E27FC236}">
                <a16:creationId xmlns:a16="http://schemas.microsoft.com/office/drawing/2014/main" id="{920E9EAB-163C-264F-597F-D3F7F7E4356F}"/>
              </a:ext>
            </a:extLst>
          </p:cNvPr>
          <p:cNvPicPr>
            <a:picLocks noChangeAspect="1"/>
          </p:cNvPicPr>
          <p:nvPr/>
        </p:nvPicPr>
        <p:blipFill>
          <a:blip r:embed="rId2"/>
          <a:srcRect l="929" t="1" r="27165"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DD0BCB6-7EE9-C812-DAFB-A6A429D6AE26}"/>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Vorbereitung</a:t>
            </a:r>
          </a:p>
        </p:txBody>
      </p:sp>
      <p:sp>
        <p:nvSpPr>
          <p:cNvPr id="3" name="Textplatzhalter 2">
            <a:extLst>
              <a:ext uri="{FF2B5EF4-FFF2-40B4-BE49-F238E27FC236}">
                <a16:creationId xmlns:a16="http://schemas.microsoft.com/office/drawing/2014/main" id="{29EB0FAD-416B-F958-FAC6-1D2E2BE6157D}"/>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pPr marL="0" indent="0"/>
            <a:r>
              <a:rPr lang="en-US" sz="1500" kern="1200" dirty="0" err="1">
                <a:solidFill>
                  <a:schemeClr val="tx1"/>
                </a:solidFill>
                <a:latin typeface="+mn-lt"/>
                <a:ea typeface="+mn-ea"/>
                <a:cs typeface="+mn-cs"/>
              </a:rPr>
              <a:t>Respository</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Clonen</a:t>
            </a:r>
            <a:r>
              <a:rPr lang="en-US" sz="1500" kern="1200" dirty="0">
                <a:solidFill>
                  <a:schemeClr val="tx1"/>
                </a:solidFill>
                <a:latin typeface="+mn-lt"/>
                <a:ea typeface="+mn-ea"/>
                <a:cs typeface="+mn-cs"/>
              </a:rPr>
              <a:t>: </a:t>
            </a:r>
          </a:p>
          <a:p>
            <a:pPr marL="0" indent="0"/>
            <a:r>
              <a:rPr lang="en-US" sz="1500" kern="1200" dirty="0">
                <a:solidFill>
                  <a:schemeClr val="tx1"/>
                </a:solidFill>
                <a:latin typeface="+mn-lt"/>
                <a:ea typeface="+mn-ea"/>
                <a:cs typeface="+mn-cs"/>
              </a:rPr>
              <a:t>https://florian-reichle.de/short/UE_BP</a:t>
            </a:r>
          </a:p>
          <a:p>
            <a:pPr marL="0" indent="0"/>
            <a:r>
              <a:rPr lang="en-US" sz="1500" kern="1200" dirty="0">
                <a:solidFill>
                  <a:schemeClr val="tx1"/>
                </a:solidFill>
                <a:latin typeface="+mn-lt"/>
                <a:ea typeface="+mn-ea"/>
                <a:cs typeface="+mn-cs"/>
              </a:rPr>
              <a:t>SocialSkills_UEBP.uproject </a:t>
            </a:r>
            <a:r>
              <a:rPr lang="en-US" sz="1500" kern="1200" dirty="0" err="1">
                <a:solidFill>
                  <a:schemeClr val="tx1"/>
                </a:solidFill>
                <a:latin typeface="+mn-lt"/>
                <a:ea typeface="+mn-ea"/>
                <a:cs typeface="+mn-cs"/>
              </a:rPr>
              <a:t>Starten</a:t>
            </a:r>
            <a:r>
              <a:rPr lang="en-US" sz="1500" kern="1200" dirty="0">
                <a:solidFill>
                  <a:schemeClr val="tx1"/>
                </a:solidFill>
                <a:latin typeface="+mn-lt"/>
                <a:ea typeface="+mn-ea"/>
                <a:cs typeface="+mn-cs"/>
              </a:rPr>
              <a:t> (Shader Compile)</a:t>
            </a:r>
          </a:p>
        </p:txBody>
      </p:sp>
    </p:spTree>
    <p:extLst>
      <p:ext uri="{BB962C8B-B14F-4D97-AF65-F5344CB8AC3E}">
        <p14:creationId xmlns:p14="http://schemas.microsoft.com/office/powerpoint/2010/main" val="2175508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sp>
        <p:nvSpPr>
          <p:cNvPr id="618" name="Google Shape;618;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38"/>
          <p:cNvSpPr txBox="1">
            <a:spLocks noGrp="1"/>
          </p:cNvSpPr>
          <p:nvPr>
            <p:ph type="title"/>
          </p:nvPr>
        </p:nvSpPr>
        <p:spPr>
          <a:xfrm>
            <a:off x="851183" y="1143000"/>
            <a:ext cx="4846320" cy="28986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de-DE" sz="5400"/>
              <a:t>Widgets: Anzeigen und Verstecken</a:t>
            </a:r>
            <a:endParaRPr/>
          </a:p>
        </p:txBody>
      </p:sp>
      <p:sp>
        <p:nvSpPr>
          <p:cNvPr id="620" name="Google Shape;620;p38"/>
          <p:cNvSpPr/>
          <p:nvPr/>
        </p:nvSpPr>
        <p:spPr>
          <a:xfrm rot="5400000">
            <a:off x="1182975"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621" name="Google Shape;621;p38" descr="Blueprint script for displaying widget in game"/>
          <p:cNvPicPr preferRelativeResize="0"/>
          <p:nvPr/>
        </p:nvPicPr>
        <p:blipFill rotWithShape="1">
          <a:blip r:embed="rId3">
            <a:alphaModFix/>
          </a:blip>
          <a:srcRect/>
          <a:stretch/>
        </p:blipFill>
        <p:spPr>
          <a:xfrm>
            <a:off x="1256127" y="4351889"/>
            <a:ext cx="10207408" cy="2041481"/>
          </a:xfrm>
          <a:prstGeom prst="rect">
            <a:avLst/>
          </a:prstGeom>
          <a:noFill/>
          <a:ln>
            <a:noFill/>
          </a:ln>
        </p:spPr>
      </p:pic>
      <p:sp>
        <p:nvSpPr>
          <p:cNvPr id="622" name="Google Shape;622;p38"/>
          <p:cNvSpPr/>
          <p:nvPr/>
        </p:nvSpPr>
        <p:spPr>
          <a:xfrm>
            <a:off x="853897" y="4177748"/>
            <a:ext cx="4824407"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623" name="Google Shape;623;p38" descr="Blueprint script for removing widget from being displayed in game"/>
          <p:cNvPicPr preferRelativeResize="0"/>
          <p:nvPr/>
        </p:nvPicPr>
        <p:blipFill rotWithShape="1">
          <a:blip r:embed="rId4">
            <a:alphaModFix/>
          </a:blip>
          <a:srcRect/>
          <a:stretch/>
        </p:blipFill>
        <p:spPr>
          <a:xfrm>
            <a:off x="6022534" y="1068072"/>
            <a:ext cx="5441001" cy="2304423"/>
          </a:xfrm>
          <a:prstGeom prst="rect">
            <a:avLst/>
          </a:prstGeom>
          <a:noFill/>
          <a:ln>
            <a:noFill/>
          </a:ln>
        </p:spPr>
      </p:pic>
      <p:sp>
        <p:nvSpPr>
          <p:cNvPr id="2" name="Datumsplatzhalter 1">
            <a:extLst>
              <a:ext uri="{FF2B5EF4-FFF2-40B4-BE49-F238E27FC236}">
                <a16:creationId xmlns:a16="http://schemas.microsoft.com/office/drawing/2014/main" id="{BE9BA531-EB49-DBAA-4B4E-9888A9112B53}"/>
              </a:ext>
            </a:extLst>
          </p:cNvPr>
          <p:cNvSpPr>
            <a:spLocks noGrp="1"/>
          </p:cNvSpPr>
          <p:nvPr>
            <p:ph type="dt" idx="10"/>
          </p:nvPr>
        </p:nvSpPr>
        <p:spPr/>
        <p:txBody>
          <a:bodyPr/>
          <a:lstStyle/>
          <a:p>
            <a:fld id="{25270C62-1704-4CE5-A51D-94C63A84C155}" type="datetime1">
              <a:rPr lang="de-DE" smtClean="0"/>
              <a:t>06.01.2025</a:t>
            </a:fld>
            <a:endParaRPr lang="de-DE"/>
          </a:p>
        </p:txBody>
      </p:sp>
      <p:sp>
        <p:nvSpPr>
          <p:cNvPr id="3" name="Fußzeilenplatzhalter 2">
            <a:extLst>
              <a:ext uri="{FF2B5EF4-FFF2-40B4-BE49-F238E27FC236}">
                <a16:creationId xmlns:a16="http://schemas.microsoft.com/office/drawing/2014/main" id="{80562E89-055E-752F-B471-57FBA5030675}"/>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B53A8104-76FC-FE52-2FC2-8569747C48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60</a:t>
            </a:fld>
            <a:endParaRPr lang="de-D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4D48F-B650-E253-E539-B7E60DA9B500}"/>
              </a:ext>
            </a:extLst>
          </p:cNvPr>
          <p:cNvSpPr>
            <a:spLocks noGrp="1"/>
          </p:cNvSpPr>
          <p:nvPr>
            <p:ph type="title"/>
          </p:nvPr>
        </p:nvSpPr>
        <p:spPr>
          <a:xfrm>
            <a:off x="831850" y="768350"/>
            <a:ext cx="10151110" cy="860742"/>
          </a:xfrm>
        </p:spPr>
        <p:txBody>
          <a:bodyPr>
            <a:normAutofit/>
          </a:bodyPr>
          <a:lstStyle/>
          <a:p>
            <a:r>
              <a:rPr lang="de-DE" sz="4800" dirty="0"/>
              <a:t>Aufgabe: </a:t>
            </a:r>
            <a:r>
              <a:rPr lang="de-DE" sz="4800" dirty="0" err="1"/>
              <a:t>Teleporter</a:t>
            </a:r>
            <a:r>
              <a:rPr lang="de-DE" sz="4800" dirty="0"/>
              <a:t> Progress Bar</a:t>
            </a:r>
          </a:p>
        </p:txBody>
      </p:sp>
      <p:graphicFrame>
        <p:nvGraphicFramePr>
          <p:cNvPr id="7" name="Textplatzhalter 2">
            <a:extLst>
              <a:ext uri="{FF2B5EF4-FFF2-40B4-BE49-F238E27FC236}">
                <a16:creationId xmlns:a16="http://schemas.microsoft.com/office/drawing/2014/main" id="{52A9DF25-F2ED-D448-4E7A-B33F64270A4F}"/>
              </a:ext>
            </a:extLst>
          </p:cNvPr>
          <p:cNvGraphicFramePr/>
          <p:nvPr>
            <p:extLst>
              <p:ext uri="{D42A27DB-BD31-4B8C-83A1-F6EECF244321}">
                <p14:modId xmlns:p14="http://schemas.microsoft.com/office/powerpoint/2010/main" val="2144729400"/>
              </p:ext>
            </p:extLst>
          </p:nvPr>
        </p:nvGraphicFramePr>
        <p:xfrm>
          <a:off x="831850" y="2570481"/>
          <a:ext cx="10515600" cy="351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umsplatzhalter 2">
            <a:extLst>
              <a:ext uri="{FF2B5EF4-FFF2-40B4-BE49-F238E27FC236}">
                <a16:creationId xmlns:a16="http://schemas.microsoft.com/office/drawing/2014/main" id="{484A5FF6-4AD6-48A5-EA1C-51F24D4D10F4}"/>
              </a:ext>
            </a:extLst>
          </p:cNvPr>
          <p:cNvSpPr>
            <a:spLocks noGrp="1"/>
          </p:cNvSpPr>
          <p:nvPr>
            <p:ph type="dt" idx="10"/>
          </p:nvPr>
        </p:nvSpPr>
        <p:spPr/>
        <p:txBody>
          <a:bodyPr/>
          <a:lstStyle/>
          <a:p>
            <a:fld id="{7E63B24C-882B-4C3B-85E1-1131B7154F2C}" type="datetime1">
              <a:rPr lang="de-DE" smtClean="0"/>
              <a:t>06.01.2025</a:t>
            </a:fld>
            <a:endParaRPr lang="de-DE"/>
          </a:p>
        </p:txBody>
      </p:sp>
      <p:sp>
        <p:nvSpPr>
          <p:cNvPr id="4" name="Fußzeilenplatzhalter 3">
            <a:extLst>
              <a:ext uri="{FF2B5EF4-FFF2-40B4-BE49-F238E27FC236}">
                <a16:creationId xmlns:a16="http://schemas.microsoft.com/office/drawing/2014/main" id="{78AA731E-1CCC-A940-CC62-3F31B2BC29C5}"/>
              </a:ext>
            </a:extLst>
          </p:cNvPr>
          <p:cNvSpPr>
            <a:spLocks noGrp="1"/>
          </p:cNvSpPr>
          <p:nvPr>
            <p:ph type="ftr" idx="11"/>
          </p:nvPr>
        </p:nvSpPr>
        <p:spPr/>
        <p:txBody>
          <a:bodyPr/>
          <a:lstStyle/>
          <a:p>
            <a:r>
              <a:rPr lang="de-DE"/>
              <a:t>Florian Reichle</a:t>
            </a:r>
          </a:p>
        </p:txBody>
      </p:sp>
      <p:sp>
        <p:nvSpPr>
          <p:cNvPr id="5" name="Foliennummernplatzhalter 4">
            <a:extLst>
              <a:ext uri="{FF2B5EF4-FFF2-40B4-BE49-F238E27FC236}">
                <a16:creationId xmlns:a16="http://schemas.microsoft.com/office/drawing/2014/main" id="{82E797DF-BA97-41B1-4B63-DF60235E07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61</a:t>
            </a:fld>
            <a:endParaRPr lang="de-DE"/>
          </a:p>
        </p:txBody>
      </p:sp>
    </p:spTree>
    <p:extLst>
      <p:ext uri="{BB962C8B-B14F-4D97-AF65-F5344CB8AC3E}">
        <p14:creationId xmlns:p14="http://schemas.microsoft.com/office/powerpoint/2010/main" val="275275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4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40"/>
          <p:cNvSpPr txBox="1">
            <a:spLocks noGrp="1"/>
          </p:cNvSpPr>
          <p:nvPr>
            <p:ph type="title"/>
          </p:nvPr>
        </p:nvSpPr>
        <p:spPr>
          <a:xfrm>
            <a:off x="808638" y="386930"/>
            <a:ext cx="9236700" cy="118895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5000"/>
              <a:buFont typeface="Play"/>
              <a:buNone/>
            </a:pPr>
            <a:r>
              <a:rPr lang="de-DE" sz="5000"/>
              <a:t>Hinweise: Teleporter - Progress Bar</a:t>
            </a:r>
            <a:endParaRPr/>
          </a:p>
        </p:txBody>
      </p:sp>
      <p:grpSp>
        <p:nvGrpSpPr>
          <p:cNvPr id="649" name="Google Shape;649;p40"/>
          <p:cNvGrpSpPr/>
          <p:nvPr/>
        </p:nvGrpSpPr>
        <p:grpSpPr>
          <a:xfrm>
            <a:off x="-2" y="1998368"/>
            <a:ext cx="11695083" cy="782176"/>
            <a:chOff x="-2" y="1998368"/>
            <a:chExt cx="11695083" cy="782176"/>
          </a:xfrm>
        </p:grpSpPr>
        <p:sp>
          <p:nvSpPr>
            <p:cNvPr id="650" name="Google Shape;650;p40"/>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40"/>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52" name="Google Shape;652;p40"/>
          <p:cNvSpPr/>
          <p:nvPr/>
        </p:nvSpPr>
        <p:spPr>
          <a:xfrm>
            <a:off x="0" y="2203079"/>
            <a:ext cx="11383362"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3" name="Google Shape;653;p40"/>
          <p:cNvGrpSpPr/>
          <p:nvPr/>
        </p:nvGrpSpPr>
        <p:grpSpPr>
          <a:xfrm>
            <a:off x="828205" y="2801076"/>
            <a:ext cx="10033588" cy="3033410"/>
            <a:chOff x="2941" y="202366"/>
            <a:chExt cx="10033588" cy="3033410"/>
          </a:xfrm>
        </p:grpSpPr>
        <p:sp>
          <p:nvSpPr>
            <p:cNvPr id="654" name="Google Shape;654;p40"/>
            <p:cNvSpPr/>
            <p:nvPr/>
          </p:nvSpPr>
          <p:spPr>
            <a:xfrm>
              <a:off x="2941" y="202366"/>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txBox="1"/>
            <p:nvPr/>
          </p:nvSpPr>
          <p:spPr>
            <a:xfrm>
              <a:off x="2941"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Widget</a:t>
              </a:r>
              <a:endParaRPr sz="2800">
                <a:solidFill>
                  <a:schemeClr val="lt1"/>
                </a:solidFill>
                <a:latin typeface="Arial"/>
                <a:ea typeface="Arial"/>
                <a:cs typeface="Arial"/>
                <a:sym typeface="Arial"/>
              </a:endParaRPr>
            </a:p>
          </p:txBody>
        </p:sp>
        <p:sp>
          <p:nvSpPr>
            <p:cNvPr id="656" name="Google Shape;656;p40"/>
            <p:cNvSpPr/>
            <p:nvPr/>
          </p:nvSpPr>
          <p:spPr>
            <a:xfrm>
              <a:off x="2569673" y="202366"/>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txBox="1"/>
            <p:nvPr/>
          </p:nvSpPr>
          <p:spPr>
            <a:xfrm>
              <a:off x="2569673"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Progress Bar</a:t>
              </a:r>
              <a:endParaRPr sz="2800">
                <a:solidFill>
                  <a:schemeClr val="lt1"/>
                </a:solidFill>
                <a:latin typeface="Arial"/>
                <a:ea typeface="Arial"/>
                <a:cs typeface="Arial"/>
                <a:sym typeface="Arial"/>
              </a:endParaRPr>
            </a:p>
          </p:txBody>
        </p:sp>
        <p:sp>
          <p:nvSpPr>
            <p:cNvPr id="658" name="Google Shape;658;p40"/>
            <p:cNvSpPr/>
            <p:nvPr/>
          </p:nvSpPr>
          <p:spPr>
            <a:xfrm>
              <a:off x="5136405" y="202366"/>
              <a:ext cx="2333392" cy="1400035"/>
            </a:xfrm>
            <a:prstGeom prst="rect">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txBox="1"/>
            <p:nvPr/>
          </p:nvSpPr>
          <p:spPr>
            <a:xfrm>
              <a:off x="5136405"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Bind percent</a:t>
              </a:r>
              <a:endParaRPr sz="2800">
                <a:solidFill>
                  <a:schemeClr val="lt1"/>
                </a:solidFill>
                <a:latin typeface="Arial"/>
                <a:ea typeface="Arial"/>
                <a:cs typeface="Arial"/>
                <a:sym typeface="Arial"/>
              </a:endParaRPr>
            </a:p>
          </p:txBody>
        </p:sp>
        <p:sp>
          <p:nvSpPr>
            <p:cNvPr id="660" name="Google Shape;660;p40"/>
            <p:cNvSpPr/>
            <p:nvPr/>
          </p:nvSpPr>
          <p:spPr>
            <a:xfrm>
              <a:off x="7703137" y="202366"/>
              <a:ext cx="2333392" cy="1400035"/>
            </a:xfrm>
            <a:prstGeom prst="rect">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txBox="1"/>
            <p:nvPr/>
          </p:nvSpPr>
          <p:spPr>
            <a:xfrm>
              <a:off x="7703137"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Get Game time in seconds</a:t>
              </a:r>
              <a:endParaRPr sz="2800">
                <a:solidFill>
                  <a:schemeClr val="lt1"/>
                </a:solidFill>
                <a:latin typeface="Arial"/>
                <a:ea typeface="Arial"/>
                <a:cs typeface="Arial"/>
                <a:sym typeface="Arial"/>
              </a:endParaRPr>
            </a:p>
          </p:txBody>
        </p:sp>
        <p:sp>
          <p:nvSpPr>
            <p:cNvPr id="662" name="Google Shape;662;p40"/>
            <p:cNvSpPr/>
            <p:nvPr/>
          </p:nvSpPr>
          <p:spPr>
            <a:xfrm>
              <a:off x="1286307" y="1835741"/>
              <a:ext cx="2333392" cy="1400035"/>
            </a:xfrm>
            <a:prstGeom prst="rect">
              <a:avLst/>
            </a:prstGeom>
            <a:solidFill>
              <a:srgbClr val="4E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txBox="1"/>
            <p:nvPr/>
          </p:nvSpPr>
          <p:spPr>
            <a:xfrm>
              <a:off x="1286307"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Create Widget from class</a:t>
              </a:r>
              <a:endParaRPr sz="2800">
                <a:solidFill>
                  <a:schemeClr val="lt1"/>
                </a:solidFill>
                <a:latin typeface="Arial"/>
                <a:ea typeface="Arial"/>
                <a:cs typeface="Arial"/>
                <a:sym typeface="Arial"/>
              </a:endParaRPr>
            </a:p>
          </p:txBody>
        </p:sp>
        <p:sp>
          <p:nvSpPr>
            <p:cNvPr id="664" name="Google Shape;664;p40"/>
            <p:cNvSpPr/>
            <p:nvPr/>
          </p:nvSpPr>
          <p:spPr>
            <a:xfrm>
              <a:off x="3853039" y="1835741"/>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txBox="1"/>
            <p:nvPr/>
          </p:nvSpPr>
          <p:spPr>
            <a:xfrm>
              <a:off x="3853039"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Add to viewport</a:t>
              </a:r>
              <a:endParaRPr sz="2800">
                <a:solidFill>
                  <a:schemeClr val="lt1"/>
                </a:solidFill>
                <a:latin typeface="Arial"/>
                <a:ea typeface="Arial"/>
                <a:cs typeface="Arial"/>
                <a:sym typeface="Arial"/>
              </a:endParaRPr>
            </a:p>
          </p:txBody>
        </p:sp>
        <p:sp>
          <p:nvSpPr>
            <p:cNvPr id="666" name="Google Shape;666;p40"/>
            <p:cNvSpPr/>
            <p:nvPr/>
          </p:nvSpPr>
          <p:spPr>
            <a:xfrm>
              <a:off x="6419771" y="1835741"/>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txBox="1"/>
            <p:nvPr/>
          </p:nvSpPr>
          <p:spPr>
            <a:xfrm>
              <a:off x="6419771"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Remove from parent</a:t>
              </a:r>
              <a:endParaRPr sz="2800">
                <a:solidFill>
                  <a:schemeClr val="lt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6A5F9F2A-1F1A-17B8-E685-DA4AA8CE0D42}"/>
              </a:ext>
            </a:extLst>
          </p:cNvPr>
          <p:cNvSpPr>
            <a:spLocks noGrp="1"/>
          </p:cNvSpPr>
          <p:nvPr>
            <p:ph type="dt" idx="10"/>
          </p:nvPr>
        </p:nvSpPr>
        <p:spPr/>
        <p:txBody>
          <a:bodyPr/>
          <a:lstStyle/>
          <a:p>
            <a:fld id="{F129C4D4-648D-4B48-AC65-62151A4D23C9}" type="datetime1">
              <a:rPr lang="de-DE" smtClean="0"/>
              <a:t>06.01.2025</a:t>
            </a:fld>
            <a:endParaRPr lang="de-DE"/>
          </a:p>
        </p:txBody>
      </p:sp>
      <p:sp>
        <p:nvSpPr>
          <p:cNvPr id="3" name="Fußzeilenplatzhalter 2">
            <a:extLst>
              <a:ext uri="{FF2B5EF4-FFF2-40B4-BE49-F238E27FC236}">
                <a16:creationId xmlns:a16="http://schemas.microsoft.com/office/drawing/2014/main" id="{99C2A820-3FF9-5C1E-63E5-C59BE4E83C9D}"/>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CF57E74D-9721-96A6-428B-CACBE3F601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62</a:t>
            </a:fld>
            <a:endParaRPr lang="de-D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2"/>
        <p:cNvGrpSpPr/>
        <p:nvPr/>
      </p:nvGrpSpPr>
      <p:grpSpPr>
        <a:xfrm>
          <a:off x="0" y="0"/>
          <a:ext cx="0" cy="0"/>
          <a:chOff x="0" y="0"/>
          <a:chExt cx="0" cy="0"/>
        </a:xfrm>
      </p:grpSpPr>
      <p:sp>
        <p:nvSpPr>
          <p:cNvPr id="673" name="Google Shape;673;p4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41"/>
          <p:cNvSpPr txBox="1">
            <a:spLocks noGrp="1"/>
          </p:cNvSpPr>
          <p:nvPr>
            <p:ph type="title"/>
          </p:nvPr>
        </p:nvSpPr>
        <p:spPr>
          <a:xfrm>
            <a:off x="6700838" y="707132"/>
            <a:ext cx="549116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500"/>
              <a:buFont typeface="Play"/>
              <a:buNone/>
            </a:pPr>
            <a:r>
              <a:rPr lang="de-DE" sz="3500">
                <a:solidFill>
                  <a:schemeClr val="lt1"/>
                </a:solidFill>
              </a:rPr>
              <a:t>Lösung: </a:t>
            </a:r>
            <a:br>
              <a:rPr lang="de-DE" sz="3500">
                <a:solidFill>
                  <a:schemeClr val="lt1"/>
                </a:solidFill>
              </a:rPr>
            </a:br>
            <a:r>
              <a:rPr lang="de-DE" sz="3500">
                <a:solidFill>
                  <a:schemeClr val="lt1"/>
                </a:solidFill>
              </a:rPr>
              <a:t>Teleporter: Progress Bar</a:t>
            </a:r>
            <a:endParaRPr/>
          </a:p>
        </p:txBody>
      </p:sp>
      <p:pic>
        <p:nvPicPr>
          <p:cNvPr id="675" name="Google Shape;675;p41"/>
          <p:cNvPicPr preferRelativeResize="0"/>
          <p:nvPr/>
        </p:nvPicPr>
        <p:blipFill rotWithShape="1">
          <a:blip r:embed="rId3">
            <a:alphaModFix/>
          </a:blip>
          <a:srcRect l="-1" r="7182"/>
          <a:stretch/>
        </p:blipFill>
        <p:spPr>
          <a:xfrm>
            <a:off x="6096000" y="297508"/>
            <a:ext cx="5724000" cy="1603424"/>
          </a:xfrm>
          <a:prstGeom prst="rect">
            <a:avLst/>
          </a:prstGeom>
          <a:noFill/>
          <a:ln>
            <a:noFill/>
          </a:ln>
        </p:spPr>
      </p:pic>
      <p:pic>
        <p:nvPicPr>
          <p:cNvPr id="676" name="Google Shape;676;p41"/>
          <p:cNvPicPr preferRelativeResize="0"/>
          <p:nvPr/>
        </p:nvPicPr>
        <p:blipFill rotWithShape="1">
          <a:blip r:embed="rId4">
            <a:alphaModFix/>
          </a:blip>
          <a:srcRect l="1869" r="2160"/>
          <a:stretch/>
        </p:blipFill>
        <p:spPr>
          <a:xfrm>
            <a:off x="1203581" y="517131"/>
            <a:ext cx="3060000" cy="5823738"/>
          </a:xfrm>
          <a:prstGeom prst="rect">
            <a:avLst/>
          </a:prstGeom>
          <a:noFill/>
          <a:ln>
            <a:noFill/>
          </a:ln>
        </p:spPr>
      </p:pic>
      <p:cxnSp>
        <p:nvCxnSpPr>
          <p:cNvPr id="677" name="Google Shape;677;p41"/>
          <p:cNvCxnSpPr/>
          <p:nvPr/>
        </p:nvCxnSpPr>
        <p:spPr>
          <a:xfrm rot="10800000">
            <a:off x="6700838" y="3209925"/>
            <a:ext cx="5364957" cy="0"/>
          </a:xfrm>
          <a:prstGeom prst="straightConnector1">
            <a:avLst/>
          </a:prstGeom>
          <a:noFill/>
          <a:ln w="12700" cap="flat" cmpd="sng">
            <a:solidFill>
              <a:schemeClr val="accent2"/>
            </a:solidFill>
            <a:prstDash val="solid"/>
            <a:miter lim="800000"/>
            <a:headEnd type="none" w="sm" len="sm"/>
            <a:tailEnd type="none" w="sm" len="sm"/>
          </a:ln>
        </p:spPr>
      </p:cxnSp>
      <p:pic>
        <p:nvPicPr>
          <p:cNvPr id="678" name="Google Shape;678;p41"/>
          <p:cNvPicPr preferRelativeResize="0"/>
          <p:nvPr/>
        </p:nvPicPr>
        <p:blipFill rotWithShape="1">
          <a:blip r:embed="rId5">
            <a:alphaModFix/>
          </a:blip>
          <a:srcRect/>
          <a:stretch/>
        </p:blipFill>
        <p:spPr>
          <a:xfrm>
            <a:off x="7047729" y="4478068"/>
            <a:ext cx="4359205" cy="1972541"/>
          </a:xfrm>
          <a:prstGeom prst="rect">
            <a:avLst/>
          </a:prstGeom>
          <a:noFill/>
          <a:ln>
            <a:noFill/>
          </a:ln>
        </p:spPr>
      </p:pic>
      <p:sp>
        <p:nvSpPr>
          <p:cNvPr id="679" name="Google Shape;679;p41"/>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Datumsplatzhalter 1">
            <a:extLst>
              <a:ext uri="{FF2B5EF4-FFF2-40B4-BE49-F238E27FC236}">
                <a16:creationId xmlns:a16="http://schemas.microsoft.com/office/drawing/2014/main" id="{281F4154-19EE-54A1-1670-6CF79D1BC6BE}"/>
              </a:ext>
            </a:extLst>
          </p:cNvPr>
          <p:cNvSpPr>
            <a:spLocks noGrp="1"/>
          </p:cNvSpPr>
          <p:nvPr>
            <p:ph type="dt" idx="10"/>
          </p:nvPr>
        </p:nvSpPr>
        <p:spPr/>
        <p:txBody>
          <a:bodyPr/>
          <a:lstStyle/>
          <a:p>
            <a:fld id="{9B21FB55-05C0-461B-AB83-4008733AC8A8}"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75BC99A2-26DF-575D-4E4C-438812E0F8A5}"/>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9A625F74-2C5C-89E0-5819-155757654E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63</a:t>
            </a:fld>
            <a:endParaRPr lang="de-DE"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3"/>
        <p:cNvGrpSpPr/>
        <p:nvPr/>
      </p:nvGrpSpPr>
      <p:grpSpPr>
        <a:xfrm>
          <a:off x="0" y="0"/>
          <a:ext cx="0" cy="0"/>
          <a:chOff x="0" y="0"/>
          <a:chExt cx="0" cy="0"/>
        </a:xfrm>
      </p:grpSpPr>
      <p:sp>
        <p:nvSpPr>
          <p:cNvPr id="684" name="Google Shape;684;p42"/>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5" name="Google Shape;685;p42"/>
          <p:cNvPicPr preferRelativeResize="0"/>
          <p:nvPr/>
        </p:nvPicPr>
        <p:blipFill rotWithShape="1">
          <a:blip r:embed="rId3">
            <a:alphaModFix/>
          </a:blip>
          <a:srcRect l="-5651" t="9443" r="9104" b="1369"/>
          <a:stretch/>
        </p:blipFill>
        <p:spPr>
          <a:xfrm>
            <a:off x="4824000" y="-5"/>
            <a:ext cx="7380000" cy="3681406"/>
          </a:xfrm>
          <a:prstGeom prst="rect">
            <a:avLst/>
          </a:prstGeom>
          <a:noFill/>
          <a:ln>
            <a:noFill/>
          </a:ln>
        </p:spPr>
      </p:pic>
      <p:pic>
        <p:nvPicPr>
          <p:cNvPr id="686" name="Google Shape;686;p42"/>
          <p:cNvPicPr preferRelativeResize="0"/>
          <p:nvPr/>
        </p:nvPicPr>
        <p:blipFill rotWithShape="1">
          <a:blip r:embed="rId4">
            <a:alphaModFix/>
          </a:blip>
          <a:srcRect t="41467" r="1" b="4764"/>
          <a:stretch/>
        </p:blipFill>
        <p:spPr>
          <a:xfrm>
            <a:off x="4547938" y="3681409"/>
            <a:ext cx="7644062" cy="3176595"/>
          </a:xfrm>
          <a:prstGeom prst="rect">
            <a:avLst/>
          </a:prstGeom>
          <a:noFill/>
          <a:ln>
            <a:noFill/>
          </a:ln>
        </p:spPr>
      </p:pic>
      <p:sp>
        <p:nvSpPr>
          <p:cNvPr id="687" name="Google Shape;687;p42"/>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42"/>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err="1">
                <a:solidFill>
                  <a:schemeClr val="lt1"/>
                </a:solidFill>
                <a:latin typeface="Play"/>
                <a:ea typeface="Play"/>
                <a:cs typeface="Play"/>
                <a:sym typeface="Play"/>
              </a:rPr>
              <a:t>Showing</a:t>
            </a:r>
            <a:r>
              <a:rPr lang="de-DE" sz="5000" dirty="0">
                <a:solidFill>
                  <a:schemeClr val="lt1"/>
                </a:solidFill>
                <a:latin typeface="Play"/>
                <a:ea typeface="Play"/>
                <a:cs typeface="Play"/>
                <a:sym typeface="Play"/>
              </a:rPr>
              <a:t> Widgets</a:t>
            </a:r>
            <a:endParaRPr dirty="0"/>
          </a:p>
        </p:txBody>
      </p:sp>
      <p:cxnSp>
        <p:nvCxnSpPr>
          <p:cNvPr id="689" name="Google Shape;689;p42"/>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02A37B02-AF30-E103-A3BA-466CA4793D28}"/>
              </a:ext>
            </a:extLst>
          </p:cNvPr>
          <p:cNvSpPr>
            <a:spLocks noGrp="1"/>
          </p:cNvSpPr>
          <p:nvPr>
            <p:ph type="dt" idx="10"/>
          </p:nvPr>
        </p:nvSpPr>
        <p:spPr/>
        <p:txBody>
          <a:bodyPr/>
          <a:lstStyle/>
          <a:p>
            <a:fld id="{990C5F4E-8B6B-4063-9AB3-A8DAB1A9451E}" type="datetime1">
              <a:rPr lang="de-DE" smtClean="0">
                <a:solidFill>
                  <a:schemeClr val="bg1"/>
                </a:solidFill>
              </a:rPr>
              <a:t>06.01.2025</a:t>
            </a:fld>
            <a:endParaRPr lang="de-DE" dirty="0">
              <a:solidFill>
                <a:schemeClr val="bg1"/>
              </a:solidFill>
            </a:endParaRPr>
          </a:p>
        </p:txBody>
      </p:sp>
      <p:sp>
        <p:nvSpPr>
          <p:cNvPr id="3" name="Fußzeilenplatzhalter 2">
            <a:extLst>
              <a:ext uri="{FF2B5EF4-FFF2-40B4-BE49-F238E27FC236}">
                <a16:creationId xmlns:a16="http://schemas.microsoft.com/office/drawing/2014/main" id="{A237FE1E-2CAA-040B-32E4-317E00EF01FF}"/>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583D00E1-0D86-5EC7-1B75-5C50A03C12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64</a:t>
            </a:fld>
            <a:endParaRPr lang="de-DE" dirty="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43"/>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43"/>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dirty="0">
                <a:solidFill>
                  <a:schemeClr val="dk2"/>
                </a:solidFill>
              </a:rPr>
              <a:t>Fancy </a:t>
            </a:r>
            <a:r>
              <a:rPr lang="de-DE" sz="4000" dirty="0" err="1">
                <a:solidFill>
                  <a:schemeClr val="dk2"/>
                </a:solidFill>
              </a:rPr>
              <a:t>Teleport</a:t>
            </a:r>
            <a:endParaRPr dirty="0"/>
          </a:p>
        </p:txBody>
      </p:sp>
      <p:pic>
        <p:nvPicPr>
          <p:cNvPr id="696" name="Google Shape;696;p43" descr="Ein Bild, das Screenshot, 3D-Modellierung, Grafiksoftware, Reihe enthält.&#10;&#10;Automatisch generierte Beschreibung"/>
          <p:cNvPicPr preferRelativeResize="0"/>
          <p:nvPr/>
        </p:nvPicPr>
        <p:blipFill rotWithShape="1">
          <a:blip r:embed="rId3">
            <a:alphaModFix/>
          </a:blip>
          <a:srcRect l="19971" r="14736"/>
          <a:stretch/>
        </p:blipFill>
        <p:spPr>
          <a:xfrm>
            <a:off x="-1" y="10"/>
            <a:ext cx="12192001" cy="4201449"/>
          </a:xfrm>
          <a:prstGeom prst="rect">
            <a:avLst/>
          </a:prstGeom>
          <a:noFill/>
          <a:ln>
            <a:noFill/>
          </a:ln>
        </p:spPr>
      </p:pic>
      <p:grpSp>
        <p:nvGrpSpPr>
          <p:cNvPr id="697" name="Google Shape;697;p43"/>
          <p:cNvGrpSpPr/>
          <p:nvPr/>
        </p:nvGrpSpPr>
        <p:grpSpPr>
          <a:xfrm>
            <a:off x="-1" y="2941813"/>
            <a:ext cx="12188952" cy="1828800"/>
            <a:chOff x="-305" y="3144820"/>
            <a:chExt cx="9182100" cy="1551136"/>
          </a:xfrm>
        </p:grpSpPr>
        <p:sp>
          <p:nvSpPr>
            <p:cNvPr id="698" name="Google Shape;698;p43"/>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43"/>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43"/>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43"/>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0B1693F6-BB4A-9130-B516-204B9510EEC2}"/>
              </a:ext>
            </a:extLst>
          </p:cNvPr>
          <p:cNvSpPr>
            <a:spLocks noGrp="1"/>
          </p:cNvSpPr>
          <p:nvPr>
            <p:ph type="dt" idx="10"/>
          </p:nvPr>
        </p:nvSpPr>
        <p:spPr/>
        <p:txBody>
          <a:bodyPr/>
          <a:lstStyle/>
          <a:p>
            <a:fld id="{C97873D1-18A6-47B5-AAC8-2AE43924BB9B}" type="datetime1">
              <a:rPr lang="de-DE" smtClean="0"/>
              <a:t>06.01.2025</a:t>
            </a:fld>
            <a:endParaRPr lang="de-DE"/>
          </a:p>
        </p:txBody>
      </p:sp>
      <p:sp>
        <p:nvSpPr>
          <p:cNvPr id="3" name="Fußzeilenplatzhalter 2">
            <a:extLst>
              <a:ext uri="{FF2B5EF4-FFF2-40B4-BE49-F238E27FC236}">
                <a16:creationId xmlns:a16="http://schemas.microsoft.com/office/drawing/2014/main" id="{9C29F5B3-F94A-A835-AE30-2928453A3027}"/>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4DE1EF3D-1696-00FA-8FE9-7508693028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65</a:t>
            </a:fld>
            <a:endParaRPr lang="de-D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pic>
        <p:nvPicPr>
          <p:cNvPr id="707" name="Google Shape;707;p4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08" name="Google Shape;708;p44"/>
          <p:cNvSpPr txBox="1"/>
          <p:nvPr/>
        </p:nvSpPr>
        <p:spPr>
          <a:xfrm>
            <a:off x="8728841" y="5393262"/>
            <a:ext cx="346315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400" b="0" i="0" u="sng" strike="noStrike" dirty="0">
                <a:solidFill>
                  <a:schemeClr val="accent2"/>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https://www.fab.com/listings/4d251261-d98c-48e2-baee-8f4e47c67091</a:t>
            </a:r>
            <a:endParaRPr sz="1400" b="0" dirty="0">
              <a:solidFill>
                <a:schemeClr val="accent2"/>
              </a:solidFill>
              <a:latin typeface="Arial"/>
              <a:ea typeface="Arial"/>
              <a:cs typeface="Arial"/>
              <a:sym typeface="Arial"/>
            </a:endParaRPr>
          </a:p>
          <a:p>
            <a:pPr marL="0" marR="0" lvl="0" indent="0" algn="l" rtl="0">
              <a:spcBef>
                <a:spcPts val="1200"/>
              </a:spcBef>
              <a:spcAft>
                <a:spcPts val="0"/>
              </a:spcAft>
              <a:buNone/>
            </a:pPr>
            <a:r>
              <a:rPr lang="de-DE" sz="1400" b="0" i="0" u="sng" strike="noStrike" dirty="0">
                <a:solidFill>
                  <a:schemeClr val="accent2"/>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400" b="0" dirty="0">
              <a:solidFill>
                <a:schemeClr val="accent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3"/>
        <p:cNvGrpSpPr/>
        <p:nvPr/>
      </p:nvGrpSpPr>
      <p:grpSpPr>
        <a:xfrm>
          <a:off x="0" y="0"/>
          <a:ext cx="0" cy="0"/>
          <a:chOff x="0" y="0"/>
          <a:chExt cx="0" cy="0"/>
        </a:xfrm>
      </p:grpSpPr>
      <p:pic>
        <p:nvPicPr>
          <p:cNvPr id="714" name="Google Shape;714;p45"/>
          <p:cNvPicPr preferRelativeResize="0"/>
          <p:nvPr/>
        </p:nvPicPr>
        <p:blipFill rotWithShape="1">
          <a:blip r:embed="rId3">
            <a:alphaModFix/>
          </a:blip>
          <a:srcRect l="512" r="3487"/>
          <a:stretch/>
        </p:blipFill>
        <p:spPr>
          <a:xfrm>
            <a:off x="20" y="10"/>
            <a:ext cx="12191980" cy="6857990"/>
          </a:xfrm>
          <a:prstGeom prst="rect">
            <a:avLst/>
          </a:prstGeom>
          <a:noFill/>
          <a:ln>
            <a:noFill/>
          </a:ln>
        </p:spPr>
      </p:pic>
      <p:pic>
        <p:nvPicPr>
          <p:cNvPr id="715" name="Google Shape;715;p45"/>
          <p:cNvPicPr preferRelativeResize="0"/>
          <p:nvPr/>
        </p:nvPicPr>
        <p:blipFill rotWithShape="1">
          <a:blip r:embed="rId4">
            <a:alphaModFix/>
          </a:blip>
          <a:srcRect/>
          <a:stretch/>
        </p:blipFill>
        <p:spPr>
          <a:xfrm>
            <a:off x="578069" y="5674561"/>
            <a:ext cx="7083972" cy="1183429"/>
          </a:xfrm>
          <a:prstGeom prst="rect">
            <a:avLst/>
          </a:prstGeom>
          <a:noFill/>
          <a:ln>
            <a:noFill/>
          </a:ln>
        </p:spPr>
      </p:pic>
      <p:sp>
        <p:nvSpPr>
          <p:cNvPr id="716" name="Google Shape;716;p45"/>
          <p:cNvSpPr/>
          <p:nvPr/>
        </p:nvSpPr>
        <p:spPr>
          <a:xfrm>
            <a:off x="0" y="-1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p45"/>
          <p:cNvSpPr txBox="1"/>
          <p:nvPr/>
        </p:nvSpPr>
        <p:spPr>
          <a:xfrm>
            <a:off x="8410624" y="5753499"/>
            <a:ext cx="34999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dirty="0">
                <a:solidFill>
                  <a:srgbClr val="CACACA"/>
                </a:solidFill>
                <a:latin typeface="Average"/>
                <a:ea typeface="Average"/>
                <a:cs typeface="Average"/>
                <a:sym typeface="Average"/>
              </a:rPr>
              <a:t>https://dev.epicgames.com/documentation/en-us/unreal-engine/valley-of-the-ancient-sample-game-for-unreal-engine</a:t>
            </a:r>
            <a:endParaRPr sz="1600" b="0" dirty="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chrift, Design enthält.&#10;&#10;Automatisch generierte Beschreibung">
            <a:extLst>
              <a:ext uri="{FF2B5EF4-FFF2-40B4-BE49-F238E27FC236}">
                <a16:creationId xmlns:a16="http://schemas.microsoft.com/office/drawing/2014/main" id="{C3BD8BB0-EB18-A949-5773-0397AAF30434}"/>
              </a:ext>
            </a:extLst>
          </p:cNvPr>
          <p:cNvPicPr>
            <a:picLocks noChangeAspect="1"/>
          </p:cNvPicPr>
          <p:nvPr/>
        </p:nvPicPr>
        <p:blipFill>
          <a:blip r:embed="rId2"/>
          <a:srcRect r="243" b="-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1BD3464E-C9A4-4CBF-5274-8C406B3E7ACC}"/>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pPr>
              <a:spcBef>
                <a:spcPct val="0"/>
              </a:spcBef>
            </a:pPr>
            <a:r>
              <a:rPr lang="en-US" sz="5200" kern="1200">
                <a:solidFill>
                  <a:schemeClr val="tx1"/>
                </a:solidFill>
                <a:latin typeface="+mj-lt"/>
                <a:ea typeface="+mj-ea"/>
                <a:cs typeface="+mj-cs"/>
              </a:rPr>
              <a:t>Zertifikat</a:t>
            </a:r>
          </a:p>
        </p:txBody>
      </p:sp>
    </p:spTree>
    <p:extLst>
      <p:ext uri="{BB962C8B-B14F-4D97-AF65-F5344CB8AC3E}">
        <p14:creationId xmlns:p14="http://schemas.microsoft.com/office/powerpoint/2010/main" val="2321121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DA1DFEAA-DD94-4A5C-831A-28C2ADFEF018}"/>
              </a:ext>
            </a:extLst>
          </p:cNvPr>
          <p:cNvGrpSpPr/>
          <p:nvPr/>
        </p:nvGrpSpPr>
        <p:grpSpPr>
          <a:xfrm>
            <a:off x="5770716" y="491320"/>
            <a:ext cx="6205408" cy="5622876"/>
            <a:chOff x="5770716" y="491320"/>
            <a:chExt cx="6205408" cy="5622876"/>
          </a:xfrm>
        </p:grpSpPr>
        <p:grpSp>
          <p:nvGrpSpPr>
            <p:cNvPr id="3" name="Group 2">
              <a:extLst>
                <a:ext uri="{FF2B5EF4-FFF2-40B4-BE49-F238E27FC236}">
                  <a16:creationId xmlns:a16="http://schemas.microsoft.com/office/drawing/2014/main" id="{F6AC4FD3-9A5F-4E3A-8B64-120621FD673D}"/>
                </a:ext>
              </a:extLst>
            </p:cNvPr>
            <p:cNvGrpSpPr/>
            <p:nvPr/>
          </p:nvGrpSpPr>
          <p:grpSpPr>
            <a:xfrm>
              <a:off x="5770716" y="491320"/>
              <a:ext cx="5791228" cy="5622876"/>
              <a:chOff x="5363570" y="1514901"/>
              <a:chExt cx="4694831" cy="4558353"/>
            </a:xfrm>
            <a:solidFill>
              <a:schemeClr val="bg1">
                <a:lumMod val="95000"/>
              </a:schemeClr>
            </a:solidFill>
          </p:grpSpPr>
          <p:sp>
            <p:nvSpPr>
              <p:cNvPr id="2" name="Rectangle 1">
                <a:extLst>
                  <a:ext uri="{FF2B5EF4-FFF2-40B4-BE49-F238E27FC236}">
                    <a16:creationId xmlns:a16="http://schemas.microsoft.com/office/drawing/2014/main" id="{23394E90-0408-4197-8A5A-06E9BC4C18D1}"/>
                  </a:ext>
                </a:extLst>
              </p:cNvPr>
              <p:cNvSpPr/>
              <p:nvPr/>
            </p:nvSpPr>
            <p:spPr>
              <a:xfrm>
                <a:off x="5363570" y="1514901"/>
                <a:ext cx="3220872" cy="10099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E3F426-A73D-4DFF-8215-3D1012DF963C}"/>
                  </a:ext>
                </a:extLst>
              </p:cNvPr>
              <p:cNvSpPr/>
              <p:nvPr/>
            </p:nvSpPr>
            <p:spPr>
              <a:xfrm>
                <a:off x="5363570" y="2688608"/>
                <a:ext cx="131018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3EB976-7BB8-4B1E-BF49-2CCC2FBE45EB}"/>
                  </a:ext>
                </a:extLst>
              </p:cNvPr>
              <p:cNvSpPr/>
              <p:nvPr/>
            </p:nvSpPr>
            <p:spPr>
              <a:xfrm>
                <a:off x="6837527" y="2688608"/>
                <a:ext cx="174691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F7125A-A53C-4A01-824B-DBED89A789DF}"/>
                  </a:ext>
                </a:extLst>
              </p:cNvPr>
              <p:cNvSpPr/>
              <p:nvPr/>
            </p:nvSpPr>
            <p:spPr>
              <a:xfrm>
                <a:off x="8748215" y="1514902"/>
                <a:ext cx="1310186" cy="1026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D9869F-67AC-4497-8964-2725028CFAA5}"/>
                  </a:ext>
                </a:extLst>
              </p:cNvPr>
              <p:cNvSpPr/>
              <p:nvPr/>
            </p:nvSpPr>
            <p:spPr>
              <a:xfrm>
                <a:off x="5363570" y="4606119"/>
                <a:ext cx="1583142"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3D6D8C-B693-4124-A62B-9E79868B9BEA}"/>
                  </a:ext>
                </a:extLst>
              </p:cNvPr>
              <p:cNvSpPr/>
              <p:nvPr/>
            </p:nvSpPr>
            <p:spPr>
              <a:xfrm>
                <a:off x="7110486" y="4606119"/>
                <a:ext cx="1163068"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9EDB9DA-3185-486A-BF27-F20132BAFC9E}"/>
                  </a:ext>
                </a:extLst>
              </p:cNvPr>
              <p:cNvSpPr/>
              <p:nvPr/>
            </p:nvSpPr>
            <p:spPr>
              <a:xfrm>
                <a:off x="8437328" y="4606119"/>
                <a:ext cx="1621073"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7AC0EF8-141F-456F-A0D0-19D69D8B0CB0}"/>
                </a:ext>
              </a:extLst>
            </p:cNvPr>
            <p:cNvGrpSpPr/>
            <p:nvPr/>
          </p:nvGrpSpPr>
          <p:grpSpPr>
            <a:xfrm>
              <a:off x="6782937" y="661706"/>
              <a:ext cx="2960830" cy="764435"/>
              <a:chOff x="300251" y="3839185"/>
              <a:chExt cx="3462363" cy="764435"/>
            </a:xfrm>
          </p:grpSpPr>
          <p:sp>
            <p:nvSpPr>
              <p:cNvPr id="11" name="TextBox 10">
                <a:extLst>
                  <a:ext uri="{FF2B5EF4-FFF2-40B4-BE49-F238E27FC236}">
                    <a16:creationId xmlns:a16="http://schemas.microsoft.com/office/drawing/2014/main" id="{CD9487D6-584E-446A-AB46-541816C2C5D8}"/>
                  </a:ext>
                </a:extLst>
              </p:cNvPr>
              <p:cNvSpPr txBox="1"/>
              <p:nvPr/>
            </p:nvSpPr>
            <p:spPr>
              <a:xfrm>
                <a:off x="300251" y="4203510"/>
                <a:ext cx="3462363" cy="400110"/>
              </a:xfrm>
              <a:prstGeom prst="rect">
                <a:avLst/>
              </a:prstGeom>
              <a:noFill/>
            </p:spPr>
            <p:txBody>
              <a:bodyPr wrap="square" rtlCol="0">
                <a:spAutoFit/>
              </a:bodyPr>
              <a:lstStyle/>
              <a:p>
                <a:r>
                  <a:rPr lang="de-DE" sz="1000" dirty="0">
                    <a:solidFill>
                      <a:schemeClr val="tx1">
                        <a:lumMod val="65000"/>
                        <a:lumOff val="35000"/>
                      </a:schemeClr>
                    </a:solidFill>
                    <a:latin typeface="Georgia Pro Light" panose="02040302050405020303" pitchFamily="18" charset="0"/>
                  </a:rPr>
                  <a:t>Basisobjekt im Level, unterstützt 3D-Transformationen</a:t>
                </a:r>
                <a:endParaRPr lang="en-US" sz="1000" dirty="0">
                  <a:solidFill>
                    <a:schemeClr val="tx1">
                      <a:lumMod val="65000"/>
                      <a:lumOff val="35000"/>
                    </a:schemeClr>
                  </a:solidFill>
                  <a:latin typeface="Georgia Pro Light" panose="02040302050405020303" pitchFamily="18" charset="0"/>
                </a:endParaRPr>
              </a:p>
            </p:txBody>
          </p:sp>
          <p:sp>
            <p:nvSpPr>
              <p:cNvPr id="12" name="TextBox 11">
                <a:extLst>
                  <a:ext uri="{FF2B5EF4-FFF2-40B4-BE49-F238E27FC236}">
                    <a16:creationId xmlns:a16="http://schemas.microsoft.com/office/drawing/2014/main" id="{9A359B71-5D21-4E91-9467-EBD055C201DE}"/>
                  </a:ext>
                </a:extLst>
              </p:cNvPr>
              <p:cNvSpPr txBox="1"/>
              <p:nvPr/>
            </p:nvSpPr>
            <p:spPr>
              <a:xfrm>
                <a:off x="300251" y="3839185"/>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Actor</a:t>
                </a:r>
              </a:p>
            </p:txBody>
          </p:sp>
        </p:grpSp>
        <p:grpSp>
          <p:nvGrpSpPr>
            <p:cNvPr id="14" name="Group 13">
              <a:extLst>
                <a:ext uri="{FF2B5EF4-FFF2-40B4-BE49-F238E27FC236}">
                  <a16:creationId xmlns:a16="http://schemas.microsoft.com/office/drawing/2014/main" id="{F67E2AE8-310C-47C8-BFFE-198C567B96FD}"/>
                </a:ext>
              </a:extLst>
            </p:cNvPr>
            <p:cNvGrpSpPr/>
            <p:nvPr/>
          </p:nvGrpSpPr>
          <p:grpSpPr>
            <a:xfrm>
              <a:off x="5873777" y="2559107"/>
              <a:ext cx="1448288" cy="872327"/>
              <a:chOff x="-72602" y="3885181"/>
              <a:chExt cx="3835219" cy="872327"/>
            </a:xfrm>
          </p:grpSpPr>
          <p:sp>
            <p:nvSpPr>
              <p:cNvPr id="15" name="TextBox 14">
                <a:extLst>
                  <a:ext uri="{FF2B5EF4-FFF2-40B4-BE49-F238E27FC236}">
                    <a16:creationId xmlns:a16="http://schemas.microsoft.com/office/drawing/2014/main" id="{1F9409BB-321C-450D-8BC1-9032C54C75FA}"/>
                  </a:ext>
                </a:extLst>
              </p:cNvPr>
              <p:cNvSpPr txBox="1"/>
              <p:nvPr/>
            </p:nvSpPr>
            <p:spPr>
              <a:xfrm>
                <a:off x="-72602" y="4203510"/>
                <a:ext cx="3835219" cy="553998"/>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Visuelles </a:t>
                </a:r>
                <a:r>
                  <a:rPr lang="de-DE" sz="1000" dirty="0" err="1">
                    <a:solidFill>
                      <a:schemeClr val="tx1">
                        <a:lumMod val="65000"/>
                        <a:lumOff val="35000"/>
                      </a:schemeClr>
                    </a:solidFill>
                    <a:latin typeface="Georgia Pro Light" panose="02040302050405020303" pitchFamily="18" charset="0"/>
                  </a:rPr>
                  <a:t>Skripting</a:t>
                </a:r>
                <a:r>
                  <a:rPr lang="de-DE" sz="1000" dirty="0">
                    <a:solidFill>
                      <a:schemeClr val="tx1">
                        <a:lumMod val="65000"/>
                        <a:lumOff val="35000"/>
                      </a:schemeClr>
                    </a:solidFill>
                    <a:latin typeface="Georgia Pro Light" panose="02040302050405020303" pitchFamily="18" charset="0"/>
                  </a:rPr>
                  <a:t> für Logik und Interaktionen.</a:t>
                </a:r>
              </a:p>
            </p:txBody>
          </p:sp>
          <p:sp>
            <p:nvSpPr>
              <p:cNvPr id="16" name="TextBox 15">
                <a:extLst>
                  <a:ext uri="{FF2B5EF4-FFF2-40B4-BE49-F238E27FC236}">
                    <a16:creationId xmlns:a16="http://schemas.microsoft.com/office/drawing/2014/main" id="{8BDD4C40-4A2F-4DCA-86AF-DE6C6ED129B3}"/>
                  </a:ext>
                </a:extLst>
              </p:cNvPr>
              <p:cNvSpPr txBox="1"/>
              <p:nvPr/>
            </p:nvSpPr>
            <p:spPr>
              <a:xfrm>
                <a:off x="-72602" y="3885181"/>
                <a:ext cx="3835219"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Blueprints</a:t>
                </a:r>
              </a:p>
            </p:txBody>
          </p:sp>
        </p:grpSp>
        <p:grpSp>
          <p:nvGrpSpPr>
            <p:cNvPr id="17" name="Group 16">
              <a:extLst>
                <a:ext uri="{FF2B5EF4-FFF2-40B4-BE49-F238E27FC236}">
                  <a16:creationId xmlns:a16="http://schemas.microsoft.com/office/drawing/2014/main" id="{1CE1E2E5-9AD6-4F22-81FA-DC18A74C383F}"/>
                </a:ext>
              </a:extLst>
            </p:cNvPr>
            <p:cNvGrpSpPr/>
            <p:nvPr/>
          </p:nvGrpSpPr>
          <p:grpSpPr>
            <a:xfrm>
              <a:off x="7723574" y="2559107"/>
              <a:ext cx="1861875" cy="718439"/>
              <a:chOff x="-571548" y="3885181"/>
              <a:chExt cx="4930441" cy="718439"/>
            </a:xfrm>
          </p:grpSpPr>
          <p:sp>
            <p:nvSpPr>
              <p:cNvPr id="18" name="TextBox 17">
                <a:extLst>
                  <a:ext uri="{FF2B5EF4-FFF2-40B4-BE49-F238E27FC236}">
                    <a16:creationId xmlns:a16="http://schemas.microsoft.com/office/drawing/2014/main" id="{7B9BF581-7CF1-4CF8-AE26-81AAA9A310D3}"/>
                  </a:ext>
                </a:extLst>
              </p:cNvPr>
              <p:cNvSpPr txBox="1"/>
              <p:nvPr/>
            </p:nvSpPr>
            <p:spPr>
              <a:xfrm>
                <a:off x="-571548" y="4203510"/>
                <a:ext cx="4930441"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Baustein</a:t>
                </a:r>
                <a:r>
                  <a:rPr lang="en-US" sz="1000" dirty="0">
                    <a:solidFill>
                      <a:schemeClr val="tx1">
                        <a:lumMod val="65000"/>
                        <a:lumOff val="35000"/>
                      </a:schemeClr>
                    </a:solidFill>
                    <a:latin typeface="Georgia Pro Light" panose="02040302050405020303" pitchFamily="18" charset="0"/>
                  </a:rPr>
                  <a:t> für </a:t>
                </a:r>
                <a:r>
                  <a:rPr lang="en-US" sz="1000" dirty="0" err="1">
                    <a:solidFill>
                      <a:schemeClr val="tx1">
                        <a:lumMod val="65000"/>
                        <a:lumOff val="35000"/>
                      </a:schemeClr>
                    </a:solidFill>
                    <a:latin typeface="Georgia Pro Light" panose="02040302050405020303" pitchFamily="18" charset="0"/>
                  </a:rPr>
                  <a:t>zusätzliche</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Funktionen</a:t>
                </a:r>
                <a:r>
                  <a:rPr lang="en-US" sz="1000" dirty="0">
                    <a:solidFill>
                      <a:schemeClr val="tx1">
                        <a:lumMod val="65000"/>
                        <a:lumOff val="35000"/>
                      </a:schemeClr>
                    </a:solidFill>
                    <a:latin typeface="Georgia Pro Light" panose="02040302050405020303" pitchFamily="18" charset="0"/>
                  </a:rPr>
                  <a:t>.</a:t>
                </a:r>
              </a:p>
            </p:txBody>
          </p:sp>
          <p:sp>
            <p:nvSpPr>
              <p:cNvPr id="19" name="TextBox 18">
                <a:extLst>
                  <a:ext uri="{FF2B5EF4-FFF2-40B4-BE49-F238E27FC236}">
                    <a16:creationId xmlns:a16="http://schemas.microsoft.com/office/drawing/2014/main" id="{8D764AF8-8EDB-4645-8C82-532880FAF2AB}"/>
                  </a:ext>
                </a:extLst>
              </p:cNvPr>
              <p:cNvSpPr txBox="1"/>
              <p:nvPr/>
            </p:nvSpPr>
            <p:spPr>
              <a:xfrm>
                <a:off x="-571548" y="3885181"/>
                <a:ext cx="4930441"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Component</a:t>
                </a:r>
              </a:p>
            </p:txBody>
          </p:sp>
        </p:grpSp>
        <p:grpSp>
          <p:nvGrpSpPr>
            <p:cNvPr id="20" name="Group 19">
              <a:extLst>
                <a:ext uri="{FF2B5EF4-FFF2-40B4-BE49-F238E27FC236}">
                  <a16:creationId xmlns:a16="http://schemas.microsoft.com/office/drawing/2014/main" id="{7B711800-CD6E-43EE-B41F-53BC0F90CA9F}"/>
                </a:ext>
              </a:extLst>
            </p:cNvPr>
            <p:cNvGrpSpPr/>
            <p:nvPr/>
          </p:nvGrpSpPr>
          <p:grpSpPr>
            <a:xfrm>
              <a:off x="10210907" y="700843"/>
              <a:ext cx="1765217" cy="939756"/>
              <a:chOff x="593624" y="2968613"/>
              <a:chExt cx="4674480" cy="939756"/>
            </a:xfrm>
          </p:grpSpPr>
          <p:sp>
            <p:nvSpPr>
              <p:cNvPr id="21" name="TextBox 20">
                <a:extLst>
                  <a:ext uri="{FF2B5EF4-FFF2-40B4-BE49-F238E27FC236}">
                    <a16:creationId xmlns:a16="http://schemas.microsoft.com/office/drawing/2014/main" id="{A4558A76-F1BD-4A34-8B62-927328815064}"/>
                  </a:ext>
                </a:extLst>
              </p:cNvPr>
              <p:cNvSpPr txBox="1"/>
              <p:nvPr/>
            </p:nvSpPr>
            <p:spPr>
              <a:xfrm>
                <a:off x="593624" y="3508259"/>
                <a:ext cx="3462363" cy="400110"/>
              </a:xfrm>
              <a:prstGeom prst="rect">
                <a:avLst/>
              </a:prstGeom>
              <a:noFill/>
            </p:spPr>
            <p:txBody>
              <a:bodyPr wrap="square" rtlCol="0">
                <a:spAutoFit/>
              </a:bodyPr>
              <a:lstStyle/>
              <a:p>
                <a:r>
                  <a:rPr lang="en-US" sz="1000" dirty="0">
                    <a:solidFill>
                      <a:schemeClr val="tx1">
                        <a:lumMod val="65000"/>
                        <a:lumOff val="35000"/>
                      </a:schemeClr>
                    </a:solidFill>
                    <a:latin typeface="Georgia Pro Light" panose="02040302050405020303" pitchFamily="18" charset="0"/>
                  </a:rPr>
                  <a:t>3D-Umgebung für Gameplay.</a:t>
                </a:r>
              </a:p>
            </p:txBody>
          </p:sp>
          <p:sp>
            <p:nvSpPr>
              <p:cNvPr id="22" name="TextBox 21">
                <a:extLst>
                  <a:ext uri="{FF2B5EF4-FFF2-40B4-BE49-F238E27FC236}">
                    <a16:creationId xmlns:a16="http://schemas.microsoft.com/office/drawing/2014/main" id="{F431C4BB-A196-40C1-AFCE-ED01A0426CBA}"/>
                  </a:ext>
                </a:extLst>
              </p:cNvPr>
              <p:cNvSpPr txBox="1"/>
              <p:nvPr/>
            </p:nvSpPr>
            <p:spPr>
              <a:xfrm>
                <a:off x="1805741" y="2968613"/>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Level</a:t>
                </a:r>
              </a:p>
            </p:txBody>
          </p:sp>
        </p:grpSp>
        <p:grpSp>
          <p:nvGrpSpPr>
            <p:cNvPr id="23" name="Group 22">
              <a:extLst>
                <a:ext uri="{FF2B5EF4-FFF2-40B4-BE49-F238E27FC236}">
                  <a16:creationId xmlns:a16="http://schemas.microsoft.com/office/drawing/2014/main" id="{1C557C2B-1D59-49A9-98D4-BAE24D717AC8}"/>
                </a:ext>
              </a:extLst>
            </p:cNvPr>
            <p:cNvGrpSpPr/>
            <p:nvPr/>
          </p:nvGrpSpPr>
          <p:grpSpPr>
            <a:xfrm>
              <a:off x="9585449" y="4823354"/>
              <a:ext cx="1935551" cy="564550"/>
              <a:chOff x="300251" y="3885181"/>
              <a:chExt cx="3462363" cy="564550"/>
            </a:xfrm>
          </p:grpSpPr>
          <p:sp>
            <p:nvSpPr>
              <p:cNvPr id="24" name="TextBox 23">
                <a:extLst>
                  <a:ext uri="{FF2B5EF4-FFF2-40B4-BE49-F238E27FC236}">
                    <a16:creationId xmlns:a16="http://schemas.microsoft.com/office/drawing/2014/main" id="{152A2F93-4C69-4D9E-BCD0-DB060646D88D}"/>
                  </a:ext>
                </a:extLst>
              </p:cNvPr>
              <p:cNvSpPr txBox="1"/>
              <p:nvPr/>
            </p:nvSpPr>
            <p:spPr>
              <a:xfrm>
                <a:off x="300251" y="4203510"/>
                <a:ext cx="3462363" cy="246221"/>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Legt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Spielregeln</a:t>
                </a:r>
                <a:r>
                  <a:rPr lang="en-US" sz="1000" dirty="0">
                    <a:solidFill>
                      <a:schemeClr val="tx1">
                        <a:lumMod val="65000"/>
                        <a:lumOff val="35000"/>
                      </a:schemeClr>
                    </a:solidFill>
                    <a:latin typeface="Georgia Pro Light" panose="02040302050405020303" pitchFamily="18" charset="0"/>
                  </a:rPr>
                  <a:t> fest</a:t>
                </a:r>
              </a:p>
            </p:txBody>
          </p:sp>
          <p:sp>
            <p:nvSpPr>
              <p:cNvPr id="25" name="TextBox 24">
                <a:extLst>
                  <a:ext uri="{FF2B5EF4-FFF2-40B4-BE49-F238E27FC236}">
                    <a16:creationId xmlns:a16="http://schemas.microsoft.com/office/drawing/2014/main" id="{2EC8C365-2474-4490-9FD0-543CC9B9DC95}"/>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Game Mode</a:t>
                </a:r>
              </a:p>
            </p:txBody>
          </p:sp>
        </p:grpSp>
        <p:grpSp>
          <p:nvGrpSpPr>
            <p:cNvPr id="26" name="Group 25">
              <a:extLst>
                <a:ext uri="{FF2B5EF4-FFF2-40B4-BE49-F238E27FC236}">
                  <a16:creationId xmlns:a16="http://schemas.microsoft.com/office/drawing/2014/main" id="{B65E0AF7-C085-4425-BC76-63686AAA21C4}"/>
                </a:ext>
              </a:extLst>
            </p:cNvPr>
            <p:cNvGrpSpPr/>
            <p:nvPr/>
          </p:nvGrpSpPr>
          <p:grpSpPr>
            <a:xfrm>
              <a:off x="7865497" y="4785222"/>
              <a:ext cx="1558876" cy="718439"/>
              <a:chOff x="300251" y="3885181"/>
              <a:chExt cx="3462363" cy="718439"/>
            </a:xfrm>
          </p:grpSpPr>
          <p:sp>
            <p:nvSpPr>
              <p:cNvPr id="27" name="TextBox 26">
                <a:extLst>
                  <a:ext uri="{FF2B5EF4-FFF2-40B4-BE49-F238E27FC236}">
                    <a16:creationId xmlns:a16="http://schemas.microsoft.com/office/drawing/2014/main" id="{37B83BC6-0074-443A-9668-97DA1AECA25D}"/>
                  </a:ext>
                </a:extLst>
              </p:cNvPr>
              <p:cNvSpPr txBox="1"/>
              <p:nvPr/>
            </p:nvSpPr>
            <p:spPr>
              <a:xfrm>
                <a:off x="300251" y="4203510"/>
                <a:ext cx="3462363"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Übersetzt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Eingaben</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steuert</a:t>
                </a:r>
                <a:r>
                  <a:rPr lang="en-US" sz="1000" dirty="0">
                    <a:solidFill>
                      <a:schemeClr val="tx1">
                        <a:lumMod val="65000"/>
                        <a:lumOff val="35000"/>
                      </a:schemeClr>
                    </a:solidFill>
                    <a:latin typeface="Georgia Pro Light" panose="02040302050405020303" pitchFamily="18" charset="0"/>
                  </a:rPr>
                  <a:t> Pawns.</a:t>
                </a:r>
              </a:p>
            </p:txBody>
          </p:sp>
          <p:sp>
            <p:nvSpPr>
              <p:cNvPr id="28" name="TextBox 27">
                <a:extLst>
                  <a:ext uri="{FF2B5EF4-FFF2-40B4-BE49-F238E27FC236}">
                    <a16:creationId xmlns:a16="http://schemas.microsoft.com/office/drawing/2014/main" id="{2C848234-8E61-40D4-B93B-B47262564022}"/>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Player Controller</a:t>
                </a:r>
              </a:p>
            </p:txBody>
          </p:sp>
        </p:grpSp>
        <p:grpSp>
          <p:nvGrpSpPr>
            <p:cNvPr id="29" name="Group 28">
              <a:extLst>
                <a:ext uri="{FF2B5EF4-FFF2-40B4-BE49-F238E27FC236}">
                  <a16:creationId xmlns:a16="http://schemas.microsoft.com/office/drawing/2014/main" id="{B1AB704F-5E0B-42F9-82DB-95F0561FE552}"/>
                </a:ext>
              </a:extLst>
            </p:cNvPr>
            <p:cNvGrpSpPr/>
            <p:nvPr/>
          </p:nvGrpSpPr>
          <p:grpSpPr>
            <a:xfrm>
              <a:off x="5873776" y="4795868"/>
              <a:ext cx="1746738" cy="564550"/>
              <a:chOff x="300251" y="3885181"/>
              <a:chExt cx="3462363" cy="564550"/>
            </a:xfrm>
          </p:grpSpPr>
          <p:sp>
            <p:nvSpPr>
              <p:cNvPr id="30" name="TextBox 29">
                <a:extLst>
                  <a:ext uri="{FF2B5EF4-FFF2-40B4-BE49-F238E27FC236}">
                    <a16:creationId xmlns:a16="http://schemas.microsoft.com/office/drawing/2014/main" id="{A993FB3D-D9FB-4625-9AF5-901B80BB49FD}"/>
                  </a:ext>
                </a:extLst>
              </p:cNvPr>
              <p:cNvSpPr txBox="1"/>
              <p:nvPr/>
            </p:nvSpPr>
            <p:spPr>
              <a:xfrm>
                <a:off x="300251" y="4203510"/>
                <a:ext cx="3462363" cy="246221"/>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Avatar für Spieler oder KI.</a:t>
                </a:r>
              </a:p>
            </p:txBody>
          </p:sp>
          <p:sp>
            <p:nvSpPr>
              <p:cNvPr id="31" name="TextBox 30">
                <a:extLst>
                  <a:ext uri="{FF2B5EF4-FFF2-40B4-BE49-F238E27FC236}">
                    <a16:creationId xmlns:a16="http://schemas.microsoft.com/office/drawing/2014/main" id="{86D7932E-F830-46DC-9E92-00EB50FF870E}"/>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Pawn</a:t>
                </a:r>
              </a:p>
            </p:txBody>
          </p:sp>
        </p:grpSp>
        <p:pic>
          <p:nvPicPr>
            <p:cNvPr id="5124" name="Picture 4">
              <a:extLst>
                <a:ext uri="{FF2B5EF4-FFF2-40B4-BE49-F238E27FC236}">
                  <a16:creationId xmlns:a16="http://schemas.microsoft.com/office/drawing/2014/main" id="{C2F12135-F789-41CC-B5F2-718946010BE5}"/>
                </a:ext>
              </a:extLst>
            </p:cNvPr>
            <p:cNvPicPr>
              <a:picLocks noChangeAspect="1" noChangeArrowheads="1"/>
            </p:cNvPicPr>
            <p:nvPr/>
          </p:nvPicPr>
          <p:blipFill>
            <a:blip r:embed="rId3"/>
            <a:srcRect/>
            <a:stretch/>
          </p:blipFill>
          <p:spPr bwMode="auto">
            <a:xfrm>
              <a:off x="6000875" y="854733"/>
              <a:ext cx="614718" cy="614718"/>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a:extLst>
                <a:ext uri="{FF2B5EF4-FFF2-40B4-BE49-F238E27FC236}">
                  <a16:creationId xmlns:a16="http://schemas.microsoft.com/office/drawing/2014/main" id="{CEA7D37C-3913-4971-81F1-95F49514ED91}"/>
                </a:ext>
              </a:extLst>
            </p:cNvPr>
            <p:cNvPicPr>
              <a:picLocks noChangeAspect="1"/>
            </p:cNvPicPr>
            <p:nvPr/>
          </p:nvPicPr>
          <p:blipFill>
            <a:blip r:embed="rId4"/>
            <a:srcRect/>
            <a:stretch/>
          </p:blipFill>
          <p:spPr>
            <a:xfrm>
              <a:off x="10322660" y="4359543"/>
              <a:ext cx="478919" cy="478919"/>
            </a:xfrm>
            <a:prstGeom prst="rect">
              <a:avLst/>
            </a:prstGeom>
          </p:spPr>
        </p:pic>
        <p:pic>
          <p:nvPicPr>
            <p:cNvPr id="35" name="Graphic 34">
              <a:extLst>
                <a:ext uri="{FF2B5EF4-FFF2-40B4-BE49-F238E27FC236}">
                  <a16:creationId xmlns:a16="http://schemas.microsoft.com/office/drawing/2014/main" id="{7DA43434-AE66-4660-AB3D-3C2255B6898B}"/>
                </a:ext>
              </a:extLst>
            </p:cNvPr>
            <p:cNvPicPr>
              <a:picLocks noChangeAspect="1"/>
            </p:cNvPicPr>
            <p:nvPr/>
          </p:nvPicPr>
          <p:blipFill>
            <a:blip r:embed="rId5"/>
            <a:srcRect/>
            <a:stretch/>
          </p:blipFill>
          <p:spPr>
            <a:xfrm>
              <a:off x="6507686" y="4359543"/>
              <a:ext cx="478919" cy="478919"/>
            </a:xfrm>
            <a:prstGeom prst="rect">
              <a:avLst/>
            </a:prstGeom>
          </p:spPr>
        </p:pic>
        <p:pic>
          <p:nvPicPr>
            <p:cNvPr id="37" name="Graphic 36">
              <a:extLst>
                <a:ext uri="{FF2B5EF4-FFF2-40B4-BE49-F238E27FC236}">
                  <a16:creationId xmlns:a16="http://schemas.microsoft.com/office/drawing/2014/main" id="{E95525EC-1F07-4EF1-8539-14A9417D5262}"/>
                </a:ext>
              </a:extLst>
            </p:cNvPr>
            <p:cNvPicPr>
              <a:picLocks noChangeAspect="1"/>
            </p:cNvPicPr>
            <p:nvPr/>
          </p:nvPicPr>
          <p:blipFill>
            <a:blip r:embed="rId6"/>
            <a:srcRect/>
            <a:stretch/>
          </p:blipFill>
          <p:spPr>
            <a:xfrm>
              <a:off x="6339335" y="2110296"/>
              <a:ext cx="478919" cy="478919"/>
            </a:xfrm>
            <a:prstGeom prst="rect">
              <a:avLst/>
            </a:prstGeom>
          </p:spPr>
        </p:pic>
        <p:pic>
          <p:nvPicPr>
            <p:cNvPr id="39" name="Graphic 38">
              <a:extLst>
                <a:ext uri="{FF2B5EF4-FFF2-40B4-BE49-F238E27FC236}">
                  <a16:creationId xmlns:a16="http://schemas.microsoft.com/office/drawing/2014/main" id="{18C4FA2F-05DD-4CA8-BFCE-BA2DE20249E1}"/>
                </a:ext>
              </a:extLst>
            </p:cNvPr>
            <p:cNvPicPr>
              <a:picLocks noChangeAspect="1"/>
            </p:cNvPicPr>
            <p:nvPr/>
          </p:nvPicPr>
          <p:blipFill>
            <a:blip r:embed="rId7"/>
            <a:srcRect/>
            <a:stretch/>
          </p:blipFill>
          <p:spPr>
            <a:xfrm>
              <a:off x="8403476" y="4359543"/>
              <a:ext cx="478919" cy="478919"/>
            </a:xfrm>
            <a:prstGeom prst="rect">
              <a:avLst/>
            </a:prstGeom>
          </p:spPr>
        </p:pic>
        <p:pic>
          <p:nvPicPr>
            <p:cNvPr id="41" name="Graphic 40">
              <a:extLst>
                <a:ext uri="{FF2B5EF4-FFF2-40B4-BE49-F238E27FC236}">
                  <a16:creationId xmlns:a16="http://schemas.microsoft.com/office/drawing/2014/main" id="{46E7B0FC-6E05-4D4F-A5F1-2F29D432E9C7}"/>
                </a:ext>
              </a:extLst>
            </p:cNvPr>
            <p:cNvPicPr>
              <a:picLocks noChangeAspect="1"/>
            </p:cNvPicPr>
            <p:nvPr/>
          </p:nvPicPr>
          <p:blipFill>
            <a:blip r:embed="rId8"/>
            <a:srcRect/>
            <a:stretch/>
          </p:blipFill>
          <p:spPr>
            <a:xfrm>
              <a:off x="8426869" y="2052906"/>
              <a:ext cx="478919" cy="478919"/>
            </a:xfrm>
            <a:prstGeom prst="rect">
              <a:avLst/>
            </a:prstGeom>
          </p:spPr>
        </p:pic>
        <p:pic>
          <p:nvPicPr>
            <p:cNvPr id="43" name="Graphic 42">
              <a:extLst>
                <a:ext uri="{FF2B5EF4-FFF2-40B4-BE49-F238E27FC236}">
                  <a16:creationId xmlns:a16="http://schemas.microsoft.com/office/drawing/2014/main" id="{F4B74A0A-22E8-4052-9C86-062DD83552EA}"/>
                </a:ext>
              </a:extLst>
            </p:cNvPr>
            <p:cNvPicPr>
              <a:picLocks noChangeAspect="1"/>
            </p:cNvPicPr>
            <p:nvPr/>
          </p:nvPicPr>
          <p:blipFill>
            <a:blip r:embed="rId9"/>
            <a:srcRect/>
            <a:stretch/>
          </p:blipFill>
          <p:spPr>
            <a:xfrm>
              <a:off x="10083201" y="615273"/>
              <a:ext cx="478919" cy="478919"/>
            </a:xfrm>
            <a:prstGeom prst="rect">
              <a:avLst/>
            </a:prstGeom>
          </p:spPr>
        </p:pic>
      </p:grpSp>
      <p:sp>
        <p:nvSpPr>
          <p:cNvPr id="45" name="Rectangle 44">
            <a:extLst>
              <a:ext uri="{FF2B5EF4-FFF2-40B4-BE49-F238E27FC236}">
                <a16:creationId xmlns:a16="http://schemas.microsoft.com/office/drawing/2014/main" id="{4348787E-A044-47B0-8A02-E21DC0A2DC72}"/>
              </a:ext>
            </a:extLst>
          </p:cNvPr>
          <p:cNvSpPr/>
          <p:nvPr/>
        </p:nvSpPr>
        <p:spPr>
          <a:xfrm>
            <a:off x="0" y="436728"/>
            <a:ext cx="272955" cy="5977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CB2859-A841-42A0-AFB2-A071F87799EE}"/>
              </a:ext>
            </a:extLst>
          </p:cNvPr>
          <p:cNvSpPr/>
          <p:nvPr/>
        </p:nvSpPr>
        <p:spPr>
          <a:xfrm>
            <a:off x="272955" y="969483"/>
            <a:ext cx="1012221"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001654-04CD-4D11-9AD9-B2D00BCF2FE2}"/>
              </a:ext>
            </a:extLst>
          </p:cNvPr>
          <p:cNvSpPr/>
          <p:nvPr/>
        </p:nvSpPr>
        <p:spPr>
          <a:xfrm>
            <a:off x="0" y="1512193"/>
            <a:ext cx="1285176"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DB33B9-D393-4F7B-9621-BCB8FDDFEFAA}"/>
              </a:ext>
            </a:extLst>
          </p:cNvPr>
          <p:cNvSpPr txBox="1"/>
          <p:nvPr/>
        </p:nvSpPr>
        <p:spPr>
          <a:xfrm>
            <a:off x="551639" y="2155336"/>
            <a:ext cx="4367283" cy="3970318"/>
          </a:xfrm>
          <a:prstGeom prst="rect">
            <a:avLst/>
          </a:prstGeom>
          <a:noFill/>
        </p:spPr>
        <p:txBody>
          <a:bodyPr wrap="square" rtlCol="0">
            <a:spAutoFit/>
          </a:bodyPr>
          <a:lstStyle/>
          <a:p>
            <a:pPr algn="just"/>
            <a:r>
              <a:rPr lang="de-DE" sz="1400" dirty="0">
                <a:solidFill>
                  <a:schemeClr val="tx1">
                    <a:lumMod val="65000"/>
                    <a:lumOff val="35000"/>
                  </a:schemeClr>
                </a:solidFill>
                <a:latin typeface="Georgia Pro Light" panose="02040302050405020303" pitchFamily="18" charset="0"/>
              </a:rPr>
              <a:t>Unreal Engine kombiniert leistungsstarke Tools und intuitive visuelle </a:t>
            </a:r>
            <a:r>
              <a:rPr lang="de-DE" sz="1400" dirty="0" err="1">
                <a:solidFill>
                  <a:schemeClr val="tx1">
                    <a:lumMod val="65000"/>
                    <a:lumOff val="35000"/>
                  </a:schemeClr>
                </a:solidFill>
                <a:latin typeface="Georgia Pro Light" panose="02040302050405020303" pitchFamily="18" charset="0"/>
              </a:rPr>
              <a:t>Skriptingmöglichkeiten</a:t>
            </a:r>
            <a:r>
              <a:rPr lang="de-DE" sz="1400" dirty="0">
                <a:solidFill>
                  <a:schemeClr val="tx1">
                    <a:lumMod val="65000"/>
                    <a:lumOff val="35000"/>
                  </a:schemeClr>
                </a:solidFill>
                <a:latin typeface="Georgia Pro Light" panose="02040302050405020303" pitchFamily="18" charset="0"/>
              </a:rPr>
              <a:t>, um die Entwicklung von Spielen und interaktiven Anwendungen zu vereinfachen.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Actors bilden die Grundlage für alle Objekte in einer 3D-Welt, während </a:t>
            </a:r>
            <a:r>
              <a:rPr lang="de-DE" sz="1400" dirty="0" err="1">
                <a:solidFill>
                  <a:schemeClr val="tx1">
                    <a:lumMod val="65000"/>
                    <a:lumOff val="35000"/>
                  </a:schemeClr>
                </a:solidFill>
                <a:latin typeface="Georgia Pro Light" panose="02040302050405020303" pitchFamily="18" charset="0"/>
              </a:rPr>
              <a:t>Blueprints</a:t>
            </a:r>
            <a:r>
              <a:rPr lang="de-DE" sz="1400" dirty="0">
                <a:solidFill>
                  <a:schemeClr val="tx1">
                    <a:lumMod val="65000"/>
                    <a:lumOff val="35000"/>
                  </a:schemeClr>
                </a:solidFill>
                <a:latin typeface="Georgia Pro Light" panose="02040302050405020303" pitchFamily="18" charset="0"/>
              </a:rPr>
              <a:t> es ermöglichen, komplexe Logiken auch ohne Programmierkenntnisse zu erstellen.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Komponenten, </a:t>
            </a:r>
            <a:r>
              <a:rPr lang="de-DE" sz="1400" dirty="0" err="1">
                <a:solidFill>
                  <a:schemeClr val="tx1">
                    <a:lumMod val="65000"/>
                    <a:lumOff val="35000"/>
                  </a:schemeClr>
                </a:solidFill>
                <a:latin typeface="Georgia Pro Light" panose="02040302050405020303" pitchFamily="18" charset="0"/>
              </a:rPr>
              <a:t>Pawns</a:t>
            </a:r>
            <a:r>
              <a:rPr lang="de-DE" sz="1400" dirty="0">
                <a:solidFill>
                  <a:schemeClr val="tx1">
                    <a:lumMod val="65000"/>
                    <a:lumOff val="35000"/>
                  </a:schemeClr>
                </a:solidFill>
                <a:latin typeface="Georgia Pro Light" panose="02040302050405020303" pitchFamily="18" charset="0"/>
              </a:rPr>
              <a:t> und Player Controller bieten flexible Bausteine, um Charaktere, Steuerungen und Funktionen individuell zu gestalten.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Von Spielregeln im Game Mode bis hin zu Widgets für Benutzeroberflächen – Unreal Engine bietet alle Werkzeuge, um Ideen in beeindruckende Projekte zu verwandeln.</a:t>
            </a:r>
            <a:endParaRPr lang="en-US" sz="1400" dirty="0">
              <a:solidFill>
                <a:schemeClr val="tx1">
                  <a:lumMod val="65000"/>
                  <a:lumOff val="35000"/>
                </a:schemeClr>
              </a:solidFill>
              <a:latin typeface="Georgia Pro Light" panose="02040302050405020303" pitchFamily="18" charset="0"/>
            </a:endParaRPr>
          </a:p>
        </p:txBody>
      </p:sp>
      <p:sp>
        <p:nvSpPr>
          <p:cNvPr id="51" name="TextBox 50">
            <a:extLst>
              <a:ext uri="{FF2B5EF4-FFF2-40B4-BE49-F238E27FC236}">
                <a16:creationId xmlns:a16="http://schemas.microsoft.com/office/drawing/2014/main" id="{44B54AD5-521C-4EBF-9468-034C86D2DD2A}"/>
              </a:ext>
            </a:extLst>
          </p:cNvPr>
          <p:cNvSpPr txBox="1"/>
          <p:nvPr/>
        </p:nvSpPr>
        <p:spPr>
          <a:xfrm>
            <a:off x="1479691" y="1001630"/>
            <a:ext cx="3402432" cy="461665"/>
          </a:xfrm>
          <a:prstGeom prst="rect">
            <a:avLst/>
          </a:prstGeom>
          <a:noFill/>
        </p:spPr>
        <p:txBody>
          <a:bodyPr wrap="square" rtlCol="0">
            <a:spAutoFit/>
          </a:bodyPr>
          <a:lstStyle/>
          <a:p>
            <a:r>
              <a:rPr lang="en-US" sz="2400" dirty="0" err="1">
                <a:solidFill>
                  <a:schemeClr val="tx1"/>
                </a:solidFill>
                <a:latin typeface="Georgia" panose="02040502050405020303" pitchFamily="18" charset="0"/>
              </a:rPr>
              <a:t>Zusammenfassung</a:t>
            </a:r>
            <a:endParaRPr lang="en-US" sz="2400" dirty="0">
              <a:solidFill>
                <a:schemeClr val="tx1"/>
              </a:solidFill>
              <a:latin typeface="Georgia" panose="02040502050405020303" pitchFamily="18" charset="0"/>
            </a:endParaRPr>
          </a:p>
        </p:txBody>
      </p:sp>
      <p:sp>
        <p:nvSpPr>
          <p:cNvPr id="13" name="Rectangle 5">
            <a:extLst>
              <a:ext uri="{FF2B5EF4-FFF2-40B4-BE49-F238E27FC236}">
                <a16:creationId xmlns:a16="http://schemas.microsoft.com/office/drawing/2014/main" id="{8717DB93-7328-FFB6-4892-8A5155C8F860}"/>
              </a:ext>
            </a:extLst>
          </p:cNvPr>
          <p:cNvSpPr/>
          <p:nvPr/>
        </p:nvSpPr>
        <p:spPr>
          <a:xfrm>
            <a:off x="9945786" y="1933251"/>
            <a:ext cx="1663872" cy="2154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20">
            <a:extLst>
              <a:ext uri="{FF2B5EF4-FFF2-40B4-BE49-F238E27FC236}">
                <a16:creationId xmlns:a16="http://schemas.microsoft.com/office/drawing/2014/main" id="{FFAD2F28-6232-7A2F-208D-591DB6CA0C34}"/>
              </a:ext>
            </a:extLst>
          </p:cNvPr>
          <p:cNvSpPr txBox="1"/>
          <p:nvPr/>
        </p:nvSpPr>
        <p:spPr>
          <a:xfrm>
            <a:off x="10106533" y="3143354"/>
            <a:ext cx="1307487" cy="400110"/>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UI-Elemente für HUDs und Menüs</a:t>
            </a:r>
            <a:endParaRPr lang="en-US" sz="1000" dirty="0">
              <a:solidFill>
                <a:schemeClr val="tx1">
                  <a:lumMod val="65000"/>
                  <a:lumOff val="35000"/>
                </a:schemeClr>
              </a:solidFill>
              <a:latin typeface="Georgia Pro Light" panose="02040302050405020303" pitchFamily="18" charset="0"/>
            </a:endParaRPr>
          </a:p>
        </p:txBody>
      </p:sp>
      <p:pic>
        <p:nvPicPr>
          <p:cNvPr id="36" name="Graphic 40">
            <a:extLst>
              <a:ext uri="{FF2B5EF4-FFF2-40B4-BE49-F238E27FC236}">
                <a16:creationId xmlns:a16="http://schemas.microsoft.com/office/drawing/2014/main" id="{AA3AB447-0792-490A-2A17-7458677A8FD3}"/>
              </a:ext>
            </a:extLst>
          </p:cNvPr>
          <p:cNvPicPr>
            <a:picLocks noChangeAspect="1"/>
          </p:cNvPicPr>
          <p:nvPr/>
        </p:nvPicPr>
        <p:blipFill>
          <a:blip r:embed="rId10"/>
          <a:srcRect/>
          <a:stretch/>
        </p:blipFill>
        <p:spPr>
          <a:xfrm>
            <a:off x="10562120" y="2080188"/>
            <a:ext cx="478919" cy="478919"/>
          </a:xfrm>
          <a:prstGeom prst="rect">
            <a:avLst/>
          </a:prstGeom>
        </p:spPr>
      </p:pic>
      <p:sp>
        <p:nvSpPr>
          <p:cNvPr id="38" name="TextBox 18">
            <a:extLst>
              <a:ext uri="{FF2B5EF4-FFF2-40B4-BE49-F238E27FC236}">
                <a16:creationId xmlns:a16="http://schemas.microsoft.com/office/drawing/2014/main" id="{B44019F1-17B4-F1B1-3175-A2C48FE207E1}"/>
              </a:ext>
            </a:extLst>
          </p:cNvPr>
          <p:cNvSpPr txBox="1"/>
          <p:nvPr/>
        </p:nvSpPr>
        <p:spPr>
          <a:xfrm>
            <a:off x="9878451" y="2646090"/>
            <a:ext cx="1861875" cy="307777"/>
          </a:xfrm>
          <a:prstGeom prst="rect">
            <a:avLst/>
          </a:prstGeom>
          <a:noFill/>
        </p:spPr>
        <p:txBody>
          <a:bodyPr wrap="square" rtlCol="0">
            <a:spAutoFit/>
          </a:bodyPr>
          <a:lstStyle/>
          <a:p>
            <a:pPr algn="ctr"/>
            <a:r>
              <a:rPr lang="en-US" dirty="0">
                <a:solidFill>
                  <a:schemeClr val="accent2"/>
                </a:solidFill>
                <a:latin typeface="Georgia" panose="02040502050405020303" pitchFamily="18" charset="0"/>
              </a:rPr>
              <a:t>Widgets</a:t>
            </a:r>
            <a:endParaRPr lang="en-US" sz="1400" dirty="0">
              <a:solidFill>
                <a:schemeClr val="accent2"/>
              </a:solidFill>
              <a:latin typeface="Georgia" panose="02040502050405020303" pitchFamily="18" charset="0"/>
            </a:endParaRPr>
          </a:p>
        </p:txBody>
      </p:sp>
      <p:sp>
        <p:nvSpPr>
          <p:cNvPr id="33" name="Datumsplatzhalter 32">
            <a:extLst>
              <a:ext uri="{FF2B5EF4-FFF2-40B4-BE49-F238E27FC236}">
                <a16:creationId xmlns:a16="http://schemas.microsoft.com/office/drawing/2014/main" id="{3F6BA0E4-86B0-DA60-049A-2378FE603C88}"/>
              </a:ext>
            </a:extLst>
          </p:cNvPr>
          <p:cNvSpPr>
            <a:spLocks noGrp="1"/>
          </p:cNvSpPr>
          <p:nvPr>
            <p:ph type="dt" idx="10"/>
          </p:nvPr>
        </p:nvSpPr>
        <p:spPr/>
        <p:txBody>
          <a:bodyPr/>
          <a:lstStyle/>
          <a:p>
            <a:fld id="{A79F289F-364D-4032-9FE1-AB90889FD93A}" type="datetime1">
              <a:rPr lang="de-DE" smtClean="0"/>
              <a:t>06.01.2025</a:t>
            </a:fld>
            <a:endParaRPr lang="de-DE"/>
          </a:p>
        </p:txBody>
      </p:sp>
      <p:sp>
        <p:nvSpPr>
          <p:cNvPr id="40" name="Fußzeilenplatzhalter 39">
            <a:extLst>
              <a:ext uri="{FF2B5EF4-FFF2-40B4-BE49-F238E27FC236}">
                <a16:creationId xmlns:a16="http://schemas.microsoft.com/office/drawing/2014/main" id="{37B72D34-1190-43C3-2D98-40429B080522}"/>
              </a:ext>
            </a:extLst>
          </p:cNvPr>
          <p:cNvSpPr>
            <a:spLocks noGrp="1"/>
          </p:cNvSpPr>
          <p:nvPr>
            <p:ph type="ftr" idx="11"/>
          </p:nvPr>
        </p:nvSpPr>
        <p:spPr/>
        <p:txBody>
          <a:bodyPr/>
          <a:lstStyle/>
          <a:p>
            <a:r>
              <a:rPr lang="de-DE"/>
              <a:t>Florian Reichle</a:t>
            </a:r>
          </a:p>
        </p:txBody>
      </p:sp>
      <p:sp>
        <p:nvSpPr>
          <p:cNvPr id="42" name="Foliennummernplatzhalter 41">
            <a:extLst>
              <a:ext uri="{FF2B5EF4-FFF2-40B4-BE49-F238E27FC236}">
                <a16:creationId xmlns:a16="http://schemas.microsoft.com/office/drawing/2014/main" id="{0F96F2AE-42B0-3898-70DA-9265EE670D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69</a:t>
            </a:fld>
            <a:endParaRPr lang="de-DE"/>
          </a:p>
        </p:txBody>
      </p:sp>
    </p:spTree>
    <p:extLst>
      <p:ext uri="{BB962C8B-B14F-4D97-AF65-F5344CB8AC3E}">
        <p14:creationId xmlns:p14="http://schemas.microsoft.com/office/powerpoint/2010/main" val="195673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30" name="Google Shape;130;p3"/>
          <p:cNvGrpSpPr/>
          <p:nvPr/>
        </p:nvGrpSpPr>
        <p:grpSpPr>
          <a:xfrm>
            <a:off x="1398000" y="2143044"/>
            <a:ext cx="9396000" cy="3716499"/>
            <a:chOff x="559800" y="317419"/>
            <a:chExt cx="9396000" cy="3716499"/>
          </a:xfrm>
        </p:grpSpPr>
        <p:sp>
          <p:nvSpPr>
            <p:cNvPr id="131" name="Google Shape;131;p3"/>
            <p:cNvSpPr/>
            <p:nvPr/>
          </p:nvSpPr>
          <p:spPr>
            <a:xfrm>
              <a:off x="1747800" y="317419"/>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59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txBox="1"/>
            <p:nvPr/>
          </p:nvSpPr>
          <p:spPr>
            <a:xfrm>
              <a:off x="559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b="1" dirty="0"/>
                <a:t>Actor</a:t>
              </a:r>
              <a:r>
                <a:rPr lang="de-DE" sz="1200" dirty="0"/>
                <a:t> ist </a:t>
              </a:r>
              <a:r>
                <a:rPr lang="de-DE" sz="1200" b="1" dirty="0"/>
                <a:t>jedes Objekt, das in einem Level platziert werden kann</a:t>
              </a:r>
              <a:r>
                <a:rPr lang="de-DE" sz="1200" dirty="0"/>
                <a:t>, wie z. B. eine Kamera, ein Static Mesh oder ein Spielerstartpunkt. Actors unterstützen 3D-Transformationen wie Translation, Rotation und Skalierung. Sie können durch Gameplay-Code (C++ oder </a:t>
              </a:r>
              <a:r>
                <a:rPr lang="de-DE" sz="1200" dirty="0" err="1"/>
                <a:t>Blueprints</a:t>
              </a:r>
              <a:r>
                <a:rPr lang="de-DE" sz="1200" dirty="0"/>
                <a:t>) erstellt (gespawnt) und zerstört werden.</a:t>
              </a:r>
              <a:endParaRPr lang="en-US" sz="1200" dirty="0"/>
            </a:p>
          </p:txBody>
        </p:sp>
        <p:sp>
          <p:nvSpPr>
            <p:cNvPr id="134" name="Google Shape;134;p3"/>
            <p:cNvSpPr/>
            <p:nvPr/>
          </p:nvSpPr>
          <p:spPr>
            <a:xfrm>
              <a:off x="6823800" y="317419"/>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5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5635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dirty="0"/>
                <a:t>Ein </a:t>
              </a:r>
              <a:r>
                <a:rPr lang="de-DE" b="1" dirty="0" err="1"/>
                <a:t>Blueprint</a:t>
              </a:r>
              <a:r>
                <a:rPr lang="de-DE" dirty="0"/>
                <a:t> in Unreal Engine ist ein </a:t>
              </a:r>
              <a:r>
                <a:rPr lang="de-DE" b="1" dirty="0"/>
                <a:t>visuelles </a:t>
              </a:r>
              <a:r>
                <a:rPr lang="de-DE" b="1" dirty="0" err="1"/>
                <a:t>Skriptingsystem</a:t>
              </a:r>
              <a:r>
                <a:rPr lang="de-DE" dirty="0"/>
                <a:t>, das es ermöglicht, Logik für Spiele und Anwendungen ohne Programmierkenntnisse zu erstellen. Damit können beispielsweise Spielfunktionen, Animationen, Interaktionen und KI-Verhalten intuitiv umgesetzt werden.</a:t>
              </a:r>
              <a:endParaRPr lang="en-US" dirty="0"/>
            </a:p>
          </p:txBody>
        </p:sp>
      </p:grpSp>
      <p:sp>
        <p:nvSpPr>
          <p:cNvPr id="2" name="Datumsplatzhalter 1">
            <a:extLst>
              <a:ext uri="{FF2B5EF4-FFF2-40B4-BE49-F238E27FC236}">
                <a16:creationId xmlns:a16="http://schemas.microsoft.com/office/drawing/2014/main" id="{3F2B0EA3-CE5D-2A48-CE73-B3F2F7CA9DCE}"/>
              </a:ext>
            </a:extLst>
          </p:cNvPr>
          <p:cNvSpPr>
            <a:spLocks noGrp="1"/>
          </p:cNvSpPr>
          <p:nvPr>
            <p:ph type="dt" idx="10"/>
          </p:nvPr>
        </p:nvSpPr>
        <p:spPr/>
        <p:txBody>
          <a:bodyPr/>
          <a:lstStyle/>
          <a:p>
            <a:fld id="{7CA91C97-1B54-4957-BD18-838DE0D84B51}" type="datetime1">
              <a:rPr lang="de-DE" smtClean="0"/>
              <a:t>06.01.2025</a:t>
            </a:fld>
            <a:endParaRPr lang="de-DE"/>
          </a:p>
        </p:txBody>
      </p:sp>
      <p:sp>
        <p:nvSpPr>
          <p:cNvPr id="3" name="Fußzeilenplatzhalter 2">
            <a:extLst>
              <a:ext uri="{FF2B5EF4-FFF2-40B4-BE49-F238E27FC236}">
                <a16:creationId xmlns:a16="http://schemas.microsoft.com/office/drawing/2014/main" id="{48F2CDA1-472F-41AC-826C-C997AC0271E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D8CCD842-6CF6-A35E-8096-A57345C3E5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7</a:t>
            </a:fld>
            <a:endParaRPr lang="de-DE"/>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722;p46">
            <a:extLst>
              <a:ext uri="{FF2B5EF4-FFF2-40B4-BE49-F238E27FC236}">
                <a16:creationId xmlns:a16="http://schemas.microsoft.com/office/drawing/2014/main" id="{EC353A04-E7B1-E3A8-94C6-F4B34280C4E7}"/>
              </a:ext>
            </a:extLst>
          </p:cNvPr>
          <p:cNvPicPr preferRelativeResize="0"/>
          <p:nvPr/>
        </p:nvPicPr>
        <p:blipFill rotWithShape="1">
          <a:blip r:embed="rId2">
            <a:alphaModFix/>
          </a:blip>
          <a:srcRect/>
          <a:stretch/>
        </p:blipFill>
        <p:spPr>
          <a:xfrm>
            <a:off x="20" y="10"/>
            <a:ext cx="12191980" cy="6857990"/>
          </a:xfrm>
          <a:prstGeom prst="rect">
            <a:avLst/>
          </a:prstGeom>
          <a:noFill/>
          <a:ln>
            <a:noFill/>
          </a:ln>
        </p:spPr>
      </p:pic>
      <p:sp>
        <p:nvSpPr>
          <p:cNvPr id="15" name="Google Shape;723;p46">
            <a:extLst>
              <a:ext uri="{FF2B5EF4-FFF2-40B4-BE49-F238E27FC236}">
                <a16:creationId xmlns:a16="http://schemas.microsoft.com/office/drawing/2014/main" id="{4135A2B3-B5D1-4492-E180-AEB241351256}"/>
              </a:ext>
            </a:extLst>
          </p:cNvPr>
          <p:cNvSpPr/>
          <p:nvPr/>
        </p:nvSpPr>
        <p:spPr>
          <a:xfrm>
            <a:off x="-2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dirty="0">
              <a:solidFill>
                <a:schemeClr val="lt1"/>
              </a:solidFill>
              <a:latin typeface="Arial"/>
              <a:ea typeface="Arial"/>
              <a:cs typeface="Arial"/>
              <a:sym typeface="Arial"/>
            </a:endParaRPr>
          </a:p>
        </p:txBody>
      </p:sp>
      <p:sp>
        <p:nvSpPr>
          <p:cNvPr id="2" name="Titel 1">
            <a:extLst>
              <a:ext uri="{FF2B5EF4-FFF2-40B4-BE49-F238E27FC236}">
                <a16:creationId xmlns:a16="http://schemas.microsoft.com/office/drawing/2014/main" id="{F8C22B8E-1A01-1EC2-1A40-970EC90E96FD}"/>
              </a:ext>
            </a:extLst>
          </p:cNvPr>
          <p:cNvSpPr>
            <a:spLocks noGrp="1"/>
          </p:cNvSpPr>
          <p:nvPr>
            <p:ph type="title"/>
          </p:nvPr>
        </p:nvSpPr>
        <p:spPr>
          <a:xfrm>
            <a:off x="791183" y="307156"/>
            <a:ext cx="7848600" cy="3204429"/>
          </a:xfrm>
        </p:spPr>
        <p:txBody>
          <a:bodyPr vert="horz" lIns="91440" tIns="45720" rIns="91440" bIns="45720" rtlCol="0" anchor="t">
            <a:normAutofit/>
          </a:bodyPr>
          <a:lstStyle/>
          <a:p>
            <a:pPr>
              <a:spcBef>
                <a:spcPct val="0"/>
              </a:spcBef>
            </a:pPr>
            <a:r>
              <a:rPr lang="en-US" sz="4000" kern="1200" dirty="0">
                <a:solidFill>
                  <a:srgbClr val="FFFFFF"/>
                </a:solidFill>
                <a:latin typeface="+mj-lt"/>
                <a:ea typeface="+mj-ea"/>
                <a:cs typeface="+mj-cs"/>
              </a:rPr>
              <a:t>With great power comes great Responsibility</a:t>
            </a:r>
          </a:p>
        </p:txBody>
      </p:sp>
      <p:sp>
        <p:nvSpPr>
          <p:cNvPr id="3" name="Textplatzhalter 2">
            <a:extLst>
              <a:ext uri="{FF2B5EF4-FFF2-40B4-BE49-F238E27FC236}">
                <a16:creationId xmlns:a16="http://schemas.microsoft.com/office/drawing/2014/main" id="{42E8F7A3-D06D-9213-CF3A-BB48642AF43D}"/>
              </a:ext>
            </a:extLst>
          </p:cNvPr>
          <p:cNvSpPr>
            <a:spLocks noGrp="1"/>
          </p:cNvSpPr>
          <p:nvPr>
            <p:ph type="body" idx="1"/>
          </p:nvPr>
        </p:nvSpPr>
        <p:spPr>
          <a:xfrm>
            <a:off x="1423479" y="5442142"/>
            <a:ext cx="11047379" cy="1089423"/>
          </a:xfrm>
        </p:spPr>
        <p:txBody>
          <a:bodyPr vert="horz" lIns="91440" tIns="45720" rIns="91440" bIns="45720" rtlCol="0" anchor="b">
            <a:normAutofit/>
          </a:bodyPr>
          <a:lstStyle/>
          <a:p>
            <a:pPr marL="0" indent="0"/>
            <a:r>
              <a:rPr lang="en-US" sz="3600" kern="1200" dirty="0" err="1">
                <a:solidFill>
                  <a:srgbClr val="FFFFFF"/>
                </a:solidFill>
                <a:latin typeface="+mn-lt"/>
                <a:ea typeface="+mn-ea"/>
                <a:cs typeface="+mn-cs"/>
              </a:rPr>
              <a:t>Zeig</a:t>
            </a:r>
            <a:r>
              <a:rPr lang="en-US" sz="3600" kern="1200" dirty="0">
                <a:solidFill>
                  <a:srgbClr val="FFFFFF"/>
                </a:solidFill>
                <a:latin typeface="+mn-lt"/>
                <a:ea typeface="+mn-ea"/>
                <a:cs typeface="+mn-cs"/>
              </a:rPr>
              <a:t> was du </a:t>
            </a:r>
            <a:r>
              <a:rPr lang="en-US" sz="3600" kern="1200" dirty="0" err="1">
                <a:solidFill>
                  <a:srgbClr val="FFFFFF"/>
                </a:solidFill>
                <a:latin typeface="+mn-lt"/>
                <a:ea typeface="+mn-ea"/>
                <a:cs typeface="+mn-cs"/>
              </a:rPr>
              <a:t>mit</a:t>
            </a:r>
            <a:r>
              <a:rPr lang="en-US" sz="3600" kern="1200" dirty="0">
                <a:solidFill>
                  <a:srgbClr val="FFFFFF"/>
                </a:solidFill>
                <a:latin typeface="+mn-lt"/>
                <a:ea typeface="+mn-ea"/>
                <a:cs typeface="+mn-cs"/>
              </a:rPr>
              <a:t> Unreal </a:t>
            </a:r>
            <a:r>
              <a:rPr lang="en-US" sz="3600" kern="1200" dirty="0" err="1">
                <a:solidFill>
                  <a:srgbClr val="FFFFFF"/>
                </a:solidFill>
                <a:latin typeface="+mn-lt"/>
                <a:ea typeface="+mn-ea"/>
                <a:cs typeface="+mn-cs"/>
              </a:rPr>
              <a:t>erschaffen</a:t>
            </a:r>
            <a:r>
              <a:rPr lang="en-US" sz="3600" kern="1200" dirty="0">
                <a:solidFill>
                  <a:srgbClr val="FFFFFF"/>
                </a:solidFill>
                <a:latin typeface="+mn-lt"/>
                <a:ea typeface="+mn-ea"/>
                <a:cs typeface="+mn-cs"/>
              </a:rPr>
              <a:t> </a:t>
            </a:r>
            <a:r>
              <a:rPr lang="en-US" sz="3600" kern="1200" dirty="0" err="1">
                <a:solidFill>
                  <a:srgbClr val="FFFFFF"/>
                </a:solidFill>
                <a:latin typeface="+mn-lt"/>
                <a:ea typeface="+mn-ea"/>
                <a:cs typeface="+mn-cs"/>
              </a:rPr>
              <a:t>kannst</a:t>
            </a:r>
            <a:r>
              <a:rPr lang="en-US" sz="3600" kern="1200" dirty="0">
                <a:solidFill>
                  <a:srgbClr val="FFFFFF"/>
                </a:solidFill>
                <a:latin typeface="+mn-lt"/>
                <a:ea typeface="+mn-ea"/>
                <a:cs typeface="+mn-cs"/>
              </a:rPr>
              <a:t>!</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D6FA13D0-FF98-9F09-3BC2-F050CBD2C044}"/>
              </a:ext>
            </a:extLst>
          </p:cNvPr>
          <p:cNvSpPr txBox="1"/>
          <p:nvPr/>
        </p:nvSpPr>
        <p:spPr>
          <a:xfrm>
            <a:off x="8326837" y="2739648"/>
            <a:ext cx="3865143" cy="707886"/>
          </a:xfrm>
          <a:prstGeom prst="rect">
            <a:avLst/>
          </a:prstGeom>
          <a:noFill/>
        </p:spPr>
        <p:txBody>
          <a:bodyPr wrap="square" rtlCol="0">
            <a:spAutoFit/>
          </a:bodyPr>
          <a:lstStyle/>
          <a:p>
            <a:r>
              <a:rPr lang="de-DE" sz="2000" dirty="0">
                <a:solidFill>
                  <a:schemeClr val="bg1"/>
                </a:solidFill>
              </a:rPr>
              <a:t>https://florian-reichle.de/short/UE_BP</a:t>
            </a:r>
          </a:p>
        </p:txBody>
      </p:sp>
    </p:spTree>
    <p:extLst>
      <p:ext uri="{BB962C8B-B14F-4D97-AF65-F5344CB8AC3E}">
        <p14:creationId xmlns:p14="http://schemas.microsoft.com/office/powerpoint/2010/main" val="401485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42" name="Google Shape;142;p4"/>
          <p:cNvGrpSpPr/>
          <p:nvPr/>
        </p:nvGrpSpPr>
        <p:grpSpPr>
          <a:xfrm>
            <a:off x="1256171" y="2633688"/>
            <a:ext cx="9679657" cy="2735211"/>
            <a:chOff x="417971" y="808063"/>
            <a:chExt cx="9679657" cy="2735211"/>
          </a:xfrm>
        </p:grpSpPr>
        <p:sp>
          <p:nvSpPr>
            <p:cNvPr id="143" name="Google Shape;143;p4"/>
            <p:cNvSpPr/>
            <p:nvPr/>
          </p:nvSpPr>
          <p:spPr>
            <a:xfrm>
              <a:off x="1212569" y="808063"/>
              <a:ext cx="1300252" cy="1300252"/>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17971"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txBox="1"/>
            <p:nvPr/>
          </p:nvSpPr>
          <p:spPr>
            <a:xfrm>
              <a:off x="417971"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dirty="0" err="1"/>
                <a:t>Component</a:t>
              </a:r>
              <a:r>
                <a:rPr lang="de-DE" sz="1200" dirty="0"/>
                <a:t> in Unreal Engine ist ein </a:t>
              </a:r>
              <a:r>
                <a:rPr lang="de-DE" sz="1200" b="1" dirty="0"/>
                <a:t>wiederverwendbarer Baustein</a:t>
              </a:r>
              <a:r>
                <a:rPr lang="de-DE" sz="1200" dirty="0"/>
                <a:t>, die einem Actor bestimmte Eigenschaften oder Funktionen hinzufügt. Beispiele sind Bewegungslogik, Kollisionsabfragen oder visuelle Darstellungen, die flexibel kombiniert werden können.</a:t>
              </a:r>
              <a:endParaRPr sz="1200" dirty="0"/>
            </a:p>
          </p:txBody>
        </p:sp>
        <p:sp>
          <p:nvSpPr>
            <p:cNvPr id="146" name="Google Shape;146;p4"/>
            <p:cNvSpPr/>
            <p:nvPr/>
          </p:nvSpPr>
          <p:spPr>
            <a:xfrm>
              <a:off x="4607673" y="808063"/>
              <a:ext cx="1300252" cy="1300252"/>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3813075"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p:nvPr/>
          </p:nvSpPr>
          <p:spPr>
            <a:xfrm>
              <a:off x="3813075"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err="1"/>
                <a:t>Pawns</a:t>
              </a:r>
              <a:r>
                <a:rPr lang="de-DE" sz="1400" dirty="0"/>
                <a:t> sind eine Unterklasse von Actor und dienen als </a:t>
              </a:r>
              <a:r>
                <a:rPr lang="de-DE" sz="1400" b="1" dirty="0"/>
                <a:t>In-Game-Avatar</a:t>
              </a:r>
              <a:r>
                <a:rPr lang="de-DE" sz="1400" dirty="0"/>
                <a:t> oder Persona (zum Beispiel die Charaktere in einem Spiel). </a:t>
              </a:r>
              <a:r>
                <a:rPr lang="de-DE" sz="1400" dirty="0" err="1"/>
                <a:t>Pawns</a:t>
              </a:r>
              <a:r>
                <a:rPr lang="de-DE" sz="1400" dirty="0"/>
                <a:t> können von einem Spieler oder von der KI des Spiels als Nicht-Spieler-Charaktere (NPCs) gesteuert werden.</a:t>
              </a:r>
              <a:endParaRPr dirty="0"/>
            </a:p>
          </p:txBody>
        </p:sp>
        <p:sp>
          <p:nvSpPr>
            <p:cNvPr id="149" name="Google Shape;149;p4"/>
            <p:cNvSpPr/>
            <p:nvPr/>
          </p:nvSpPr>
          <p:spPr>
            <a:xfrm>
              <a:off x="8002777" y="808063"/>
              <a:ext cx="1300252" cy="1300252"/>
            </a:xfrm>
            <a:prstGeom prst="rect">
              <a:avLst/>
            </a:prstGeom>
            <a:blipFill>
              <a:blip r:embed="rId5"/>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208178"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7208178"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Player Controller nimmt die </a:t>
              </a:r>
              <a:r>
                <a:rPr lang="de-DE" sz="1400" b="1" dirty="0"/>
                <a:t>Eingaben des Spielers </a:t>
              </a:r>
              <a:r>
                <a:rPr lang="de-DE" sz="1400" dirty="0"/>
                <a:t>entgegen und übersetzt sie in Interaktionen im Spiel. Jedes Spiel hat mindestens einen Player Controller. Ein Player Controller kontrolliert häufig einen </a:t>
              </a:r>
              <a:r>
                <a:rPr lang="de-DE" sz="1400" dirty="0" err="1"/>
                <a:t>Pawn</a:t>
              </a:r>
              <a:r>
                <a:rPr lang="de-DE" sz="1400" dirty="0"/>
                <a:t> oder Charakter, der die Darstellung des Spielers im Spiel übernimmt.</a:t>
              </a:r>
              <a:endParaRPr dirty="0"/>
            </a:p>
          </p:txBody>
        </p:sp>
      </p:grpSp>
      <p:sp>
        <p:nvSpPr>
          <p:cNvPr id="2" name="Datumsplatzhalter 1">
            <a:extLst>
              <a:ext uri="{FF2B5EF4-FFF2-40B4-BE49-F238E27FC236}">
                <a16:creationId xmlns:a16="http://schemas.microsoft.com/office/drawing/2014/main" id="{51710469-29F1-3E59-2F1D-2704EACD433D}"/>
              </a:ext>
            </a:extLst>
          </p:cNvPr>
          <p:cNvSpPr>
            <a:spLocks noGrp="1"/>
          </p:cNvSpPr>
          <p:nvPr>
            <p:ph type="dt" idx="10"/>
          </p:nvPr>
        </p:nvSpPr>
        <p:spPr/>
        <p:txBody>
          <a:bodyPr/>
          <a:lstStyle/>
          <a:p>
            <a:fld id="{D28267E5-2493-40A2-B7FC-3FB4D2C79672}" type="datetime1">
              <a:rPr lang="de-DE" smtClean="0"/>
              <a:t>06.01.2025</a:t>
            </a:fld>
            <a:endParaRPr lang="de-DE"/>
          </a:p>
        </p:txBody>
      </p:sp>
      <p:sp>
        <p:nvSpPr>
          <p:cNvPr id="3" name="Fußzeilenplatzhalter 2">
            <a:extLst>
              <a:ext uri="{FF2B5EF4-FFF2-40B4-BE49-F238E27FC236}">
                <a16:creationId xmlns:a16="http://schemas.microsoft.com/office/drawing/2014/main" id="{474DCE17-1C38-9DFA-D74F-56E0EF5246EF}"/>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5B4E6CF5-C48E-EF91-C173-9AE005EA23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9" name="Google Shape;169;p6" descr="Ein Bild, das Text, Kleidung, Person, Menschliches Gesicht enthält.&#10;&#10;Automatisch generierte Beschreibung"/>
          <p:cNvPicPr preferRelativeResize="0">
            <a:picLocks noGrp="1"/>
          </p:cNvPicPr>
          <p:nvPr>
            <p:ph type="body" idx="1"/>
          </p:nvPr>
        </p:nvPicPr>
        <p:blipFill rotWithShape="1">
          <a:blip r:embed="rId3">
            <a:alphaModFix/>
          </a:blip>
          <a:srcRect b="25014"/>
          <a:stretch/>
        </p:blipFill>
        <p:spPr>
          <a:xfrm>
            <a:off x="20" y="1282"/>
            <a:ext cx="12191980" cy="6856718"/>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2678</Words>
  <Application>Microsoft Office PowerPoint</Application>
  <PresentationFormat>Breitbild</PresentationFormat>
  <Paragraphs>417</Paragraphs>
  <Slides>70</Slides>
  <Notes>57</Notes>
  <HiddenSlides>0</HiddenSlides>
  <MMClips>1</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70</vt:i4>
      </vt:variant>
    </vt:vector>
  </HeadingPairs>
  <TitlesOfParts>
    <vt:vector size="79" baseType="lpstr">
      <vt:lpstr>Arial</vt:lpstr>
      <vt:lpstr>Calibri</vt:lpstr>
      <vt:lpstr>Play</vt:lpstr>
      <vt:lpstr>Wingdings</vt:lpstr>
      <vt:lpstr>Georgia Pro Light</vt:lpstr>
      <vt:lpstr>Average</vt:lpstr>
      <vt:lpstr>Georgia</vt:lpstr>
      <vt:lpstr>Office</vt:lpstr>
      <vt:lpstr>Office</vt:lpstr>
      <vt:lpstr>PowerPoint-Präsentation</vt:lpstr>
      <vt:lpstr>PowerPoint-Präsentation</vt:lpstr>
      <vt:lpstr>PowerPoint-Präsentation</vt:lpstr>
      <vt:lpstr>Einführung in Blueprints</vt:lpstr>
      <vt:lpstr>Inhalt</vt:lpstr>
      <vt:lpstr>Vorbereitung</vt:lpstr>
      <vt:lpstr>Wichtige begriffe:</vt:lpstr>
      <vt:lpstr>Wichtige Begriffe</vt:lpstr>
      <vt:lpstr>PowerPoint-Präsentation</vt:lpstr>
      <vt:lpstr>Wichtige Begriffe</vt:lpstr>
      <vt:lpstr>Blueprint types</vt:lpstr>
      <vt:lpstr>Editor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Basics (nodes)</vt:lpstr>
      <vt:lpstr>Execution Paths</vt:lpstr>
      <vt:lpstr>Graphing: Nodes</vt:lpstr>
      <vt:lpstr>Graphing: Variablen</vt:lpstr>
      <vt:lpstr>PowerPoint-Präsentation</vt:lpstr>
      <vt:lpstr>Graphing: Reroute nodes</vt:lpstr>
      <vt:lpstr>PowerPoint-Präsentation</vt:lpstr>
      <vt:lpstr>Graphing: Kommentare</vt:lpstr>
      <vt:lpstr>Graphing: Funktionen</vt:lpstr>
      <vt:lpstr>Standard sprachfeatures (if/switch/etc.)</vt:lpstr>
      <vt:lpstr>Beispiel: Selbstzerstörung bei Tastendruck</vt:lpstr>
      <vt:lpstr>Hinweise: Selbstzerstörung bei Tastendruck</vt:lpstr>
      <vt:lpstr>Beispiel: Selbstzerstörung bei tastendruck</vt:lpstr>
      <vt:lpstr>Collapsed Graph</vt:lpstr>
      <vt:lpstr>PowerPoint-Präsentation</vt:lpstr>
      <vt:lpstr>PowerPoint-Präsentation</vt:lpstr>
      <vt:lpstr>Neuen blueprints bzw objekte</vt:lpstr>
      <vt:lpstr>Events</vt:lpstr>
      <vt:lpstr>Beispiel: Respawn</vt:lpstr>
      <vt:lpstr>Beispiel: Respawn Lösung</vt:lpstr>
      <vt:lpstr>Kollisionen</vt:lpstr>
      <vt:lpstr>Kollisionen</vt:lpstr>
      <vt:lpstr>Components</vt:lpstr>
      <vt:lpstr>Beispiel Teleporter</vt:lpstr>
      <vt:lpstr>Hinweise: Beispiel Teleporter</vt:lpstr>
      <vt:lpstr>Beispiel: Teleporter Lösung</vt:lpstr>
      <vt:lpstr>Aufgabe: Teleporter zu Random Zielzone</vt:lpstr>
      <vt:lpstr>Hinweise: Teleporter zu Random Zielzone</vt:lpstr>
      <vt:lpstr>Lösung: Teleporter zu Random Zielzone</vt:lpstr>
      <vt:lpstr>Aufgabe: Zusatz</vt:lpstr>
      <vt:lpstr>Hinweise: Zusatz</vt:lpstr>
      <vt:lpstr>Lösung: Zusatz</vt:lpstr>
      <vt:lpstr>Widgets:</vt:lpstr>
      <vt:lpstr>Widget UMG </vt:lpstr>
      <vt:lpstr>Widget UMG </vt:lpstr>
      <vt:lpstr>Widgets: Property Binding</vt:lpstr>
      <vt:lpstr>Widgets: Anzeigen und Verstecken</vt:lpstr>
      <vt:lpstr>Aufgabe: Teleporter Progress Bar</vt:lpstr>
      <vt:lpstr>Hinweise: Teleporter - Progress Bar</vt:lpstr>
      <vt:lpstr>Lösung:  Teleporter: Progress Bar</vt:lpstr>
      <vt:lpstr>Showing Widgets</vt:lpstr>
      <vt:lpstr>Fancy Teleport</vt:lpstr>
      <vt:lpstr>PowerPoint-Präsentation</vt:lpstr>
      <vt:lpstr>PowerPoint-Präsentation</vt:lpstr>
      <vt:lpstr>Zertifikat</vt:lpstr>
      <vt:lpstr>PowerPoint-Präsentation</vt:lpstr>
      <vt:lpstr>With great power comes great Responsibility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Florian Reichle</dc:creator>
  <cp:lastModifiedBy>Florian Reichle</cp:lastModifiedBy>
  <cp:revision>43</cp:revision>
  <dcterms:created xsi:type="dcterms:W3CDTF">2024-12-02T13:39:45Z</dcterms:created>
  <dcterms:modified xsi:type="dcterms:W3CDTF">2025-01-06T15:08:22Z</dcterms:modified>
</cp:coreProperties>
</file>